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5143500" cx="9144000"/>
  <p:notesSz cx="6858000" cy="9144000"/>
  <p:embeddedFontLst>
    <p:embeddedFont>
      <p:font typeface="Proxima Nova"/>
      <p:regular r:id="rId51"/>
      <p:bold r:id="rId52"/>
      <p:italic r:id="rId53"/>
      <p:boldItalic r:id="rId54"/>
    </p:embeddedFont>
    <p:embeddedFont>
      <p:font typeface="Roboto"/>
      <p:regular r:id="rId55"/>
      <p:bold r:id="rId56"/>
      <p:italic r:id="rId57"/>
      <p:boldItalic r:id="rId58"/>
    </p:embeddedFont>
    <p:embeddedFont>
      <p:font typeface="Poppins"/>
      <p:regular r:id="rId59"/>
      <p:bold r:id="rId60"/>
      <p:italic r:id="rId61"/>
      <p:boldItalic r:id="rId62"/>
    </p:embeddedFont>
    <p:embeddedFont>
      <p:font typeface="Lato"/>
      <p:regular r:id="rId63"/>
      <p:bold r:id="rId64"/>
      <p:italic r:id="rId65"/>
      <p:boldItalic r:id="rId66"/>
    </p:embeddedFont>
    <p:embeddedFont>
      <p:font typeface="Poppins Light"/>
      <p:regular r:id="rId67"/>
      <p:bold r:id="rId68"/>
      <p:italic r:id="rId69"/>
      <p:boldItalic r:id="rId70"/>
    </p:embeddedFont>
    <p:embeddedFont>
      <p:font typeface="Poppins Medium"/>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PoppinsMedium-italic.fntdata"/><Relationship Id="rId72" Type="http://schemas.openxmlformats.org/officeDocument/2006/relationships/font" Target="fonts/PoppinsMedium-bold.fntdata"/><Relationship Id="rId31" Type="http://schemas.openxmlformats.org/officeDocument/2006/relationships/slide" Target="slides/slide25.xml"/><Relationship Id="rId30" Type="http://schemas.openxmlformats.org/officeDocument/2006/relationships/slide" Target="slides/slide24.xml"/><Relationship Id="rId74" Type="http://schemas.openxmlformats.org/officeDocument/2006/relationships/font" Target="fonts/PoppinsMedium-boldItalic.fntdata"/><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PoppinsMedium-regular.fntdata"/><Relationship Id="rId70" Type="http://schemas.openxmlformats.org/officeDocument/2006/relationships/font" Target="fonts/PoppinsLight-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Poppins-boldItalic.fntdata"/><Relationship Id="rId61" Type="http://schemas.openxmlformats.org/officeDocument/2006/relationships/font" Target="fonts/Poppins-italic.fntdata"/><Relationship Id="rId20" Type="http://schemas.openxmlformats.org/officeDocument/2006/relationships/slide" Target="slides/slide14.xml"/><Relationship Id="rId64" Type="http://schemas.openxmlformats.org/officeDocument/2006/relationships/font" Target="fonts/Lato-bold.fntdata"/><Relationship Id="rId63" Type="http://schemas.openxmlformats.org/officeDocument/2006/relationships/font" Target="fonts/Lato-regular.fntdata"/><Relationship Id="rId22" Type="http://schemas.openxmlformats.org/officeDocument/2006/relationships/slide" Target="slides/slide16.xml"/><Relationship Id="rId66" Type="http://schemas.openxmlformats.org/officeDocument/2006/relationships/font" Target="fonts/Lato-boldItalic.fntdata"/><Relationship Id="rId21" Type="http://schemas.openxmlformats.org/officeDocument/2006/relationships/slide" Target="slides/slide15.xml"/><Relationship Id="rId65" Type="http://schemas.openxmlformats.org/officeDocument/2006/relationships/font" Target="fonts/Lato-italic.fntdata"/><Relationship Id="rId24" Type="http://schemas.openxmlformats.org/officeDocument/2006/relationships/slide" Target="slides/slide18.xml"/><Relationship Id="rId68" Type="http://schemas.openxmlformats.org/officeDocument/2006/relationships/font" Target="fonts/PoppinsLight-bold.fntdata"/><Relationship Id="rId23" Type="http://schemas.openxmlformats.org/officeDocument/2006/relationships/slide" Target="slides/slide17.xml"/><Relationship Id="rId67" Type="http://schemas.openxmlformats.org/officeDocument/2006/relationships/font" Target="fonts/PoppinsLight-regular.fntdata"/><Relationship Id="rId60" Type="http://schemas.openxmlformats.org/officeDocument/2006/relationships/font" Target="fonts/Poppins-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PoppinsLight-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roximaNova-regular.fntdata"/><Relationship Id="rId50" Type="http://schemas.openxmlformats.org/officeDocument/2006/relationships/slide" Target="slides/slide44.xml"/><Relationship Id="rId53" Type="http://schemas.openxmlformats.org/officeDocument/2006/relationships/font" Target="fonts/ProximaNova-italic.fntdata"/><Relationship Id="rId52" Type="http://schemas.openxmlformats.org/officeDocument/2006/relationships/font" Target="fonts/ProximaNova-bold.fntdata"/><Relationship Id="rId11" Type="http://schemas.openxmlformats.org/officeDocument/2006/relationships/slide" Target="slides/slide5.xml"/><Relationship Id="rId55" Type="http://schemas.openxmlformats.org/officeDocument/2006/relationships/font" Target="fonts/Roboto-regular.fntdata"/><Relationship Id="rId10" Type="http://schemas.openxmlformats.org/officeDocument/2006/relationships/slide" Target="slides/slide4.xml"/><Relationship Id="rId54" Type="http://schemas.openxmlformats.org/officeDocument/2006/relationships/font" Target="fonts/ProximaNova-boldItalic.fntdata"/><Relationship Id="rId13" Type="http://schemas.openxmlformats.org/officeDocument/2006/relationships/slide" Target="slides/slide7.xml"/><Relationship Id="rId57" Type="http://schemas.openxmlformats.org/officeDocument/2006/relationships/font" Target="fonts/Roboto-italic.fntdata"/><Relationship Id="rId12" Type="http://schemas.openxmlformats.org/officeDocument/2006/relationships/slide" Target="slides/slide6.xml"/><Relationship Id="rId56" Type="http://schemas.openxmlformats.org/officeDocument/2006/relationships/font" Target="fonts/Roboto-bold.fntdata"/><Relationship Id="rId15" Type="http://schemas.openxmlformats.org/officeDocument/2006/relationships/slide" Target="slides/slide9.xml"/><Relationship Id="rId59" Type="http://schemas.openxmlformats.org/officeDocument/2006/relationships/font" Target="fonts/Poppins-regular.fntdata"/><Relationship Id="rId14" Type="http://schemas.openxmlformats.org/officeDocument/2006/relationships/slide" Target="slides/slide8.xml"/><Relationship Id="rId58" Type="http://schemas.openxmlformats.org/officeDocument/2006/relationships/font" Target="fonts/Robo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a1a01e1c04_0_3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8" name="Google Shape;128;ga1a01e1c04_0_3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a3c27e6cf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a3c27e6cf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a3c27e6cf4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a3c27e6cf4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a3c27e6cf4_0_3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a3c27e6cf4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50">
                <a:solidFill>
                  <a:srgbClr val="3C4043"/>
                </a:solidFill>
                <a:highlight>
                  <a:srgbClr val="FFFFFF"/>
                </a:highlight>
                <a:latin typeface="Roboto"/>
                <a:ea typeface="Roboto"/>
                <a:cs typeface="Roboto"/>
                <a:sym typeface="Roboto"/>
              </a:rPr>
              <a:t>cómo debe ser un KPI, en especial lo de que sea medible.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a396a5a47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a396a5a47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50">
                <a:solidFill>
                  <a:srgbClr val="3C4043"/>
                </a:solidFill>
                <a:highlight>
                  <a:srgbClr val="FFFFFF"/>
                </a:highlight>
                <a:latin typeface="Roboto"/>
                <a:ea typeface="Roboto"/>
                <a:cs typeface="Roboto"/>
                <a:sym typeface="Roboto"/>
              </a:rPr>
              <a:t>hablar de que las hipótesis probadas con usuarios nos levantan nuevos hallazgos a desarrollar y seguir probando. Quieres añadir cómo afecta esto en el proceso a que en ocasiones habrá que tocar Analytics u otras herramientas para añadir otros criterios a medir?</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a3c27e6cf4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a3c27e6cf4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a3c27e6cf4_0_3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a3c27e6cf4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a3c27e6cf4_0_4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a3c27e6cf4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a63075e3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a63075e3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a3effe7013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a3effe701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a1bd1ffa33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a1bd1ffa3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a1bd1ffa33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5" name="Google Shape;135;ga1bd1ffa33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9c49decc7f_0_8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9" name="Google Shape;399;g9c49decc7f_0_8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a3d6d80b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a3d6d80b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9d3adfca5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9d3adfca5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9c49decc7f_0_5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9c49decc7f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9c49decc7f_0_4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1" name="Google Shape;441;g9c49decc7f_0_4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a1bd1ffa33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a1bd1ffa3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a3effe7013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a3effe701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5416ddc0c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5416ddc0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5416ddc0cc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5416ddc0c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9c49decc7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9c49decc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a1bd1ffa33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a1bd1ffa3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a3effe7013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a3effe701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a3effe7013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a3effe701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5416ddc0cc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5416ddc0c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a3ee27af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a3ee27af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a1bd1ffa33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a1bd1ffa3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a3effe7013_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a3effe701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5416ddc0c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5416ddc0c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a3ee27aff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a3ee27aff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5416ddc0cc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5416ddc0c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5416ddc0cc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5416ddc0cc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a396a5a47d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6" name="Google Shape;156;ga396a5a47d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5416ddc0c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5416ddc0c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a665a4f9a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a665a4f9a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a665a4f9ad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a665a4f9ad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a665a4f9ad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a665a4f9ad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a1bd1ffa33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0" name="Google Shape;660;ga1bd1ffa33_0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a1bd1ffa33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a1bd1ffa3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9c49decc7f_0_2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9c49decc7f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a3c27e6cf4_0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a3c27e6cf4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a3c27e6cf4_0_1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a3c27e6cf4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a3c27e6cf4_0_2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a3c27e6cf4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Portada 2">
  <p:cSld name="TITLE_1_2">
    <p:bg>
      <p:bgPr>
        <a:solidFill>
          <a:srgbClr val="FFFFFF"/>
        </a:solidFill>
      </p:bgPr>
    </p:bg>
    <p:spTree>
      <p:nvGrpSpPr>
        <p:cNvPr id="50" name="Shape 50"/>
        <p:cNvGrpSpPr/>
        <p:nvPr/>
      </p:nvGrpSpPr>
      <p:grpSpPr>
        <a:xfrm>
          <a:off x="0" y="0"/>
          <a:ext cx="0" cy="0"/>
          <a:chOff x="0" y="0"/>
          <a:chExt cx="0" cy="0"/>
        </a:xfrm>
      </p:grpSpPr>
    </p:spTree>
  </p:cSld>
  <p:clrMapOvr>
    <a:masterClrMapping/>
  </p:clrMapOvr>
  <p:extLst>
    <p:ext uri="{DCECCB84-F9BA-43D5-87BE-67443E8EF086}">
      <p15:sldGuideLst>
        <p15:guide id="1" orient="horz" pos="572">
          <p15:clr>
            <a:srgbClr val="EAD1DC"/>
          </p15:clr>
        </p15:guide>
        <p15:guide id="2" orient="horz" pos="1485">
          <p15:clr>
            <a:srgbClr val="EAD1DC"/>
          </p15:clr>
        </p15:guide>
        <p15:guide id="3" orient="horz" pos="2415">
          <p15:clr>
            <a:srgbClr val="EAD1DC"/>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5"/>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59" name="Google Shape;59;p15"/>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60" name="Google Shape;60;p15"/>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1" name="Shape 61"/>
        <p:cNvGrpSpPr/>
        <p:nvPr/>
      </p:nvGrpSpPr>
      <p:grpSpPr>
        <a:xfrm>
          <a:off x="0" y="0"/>
          <a:ext cx="0" cy="0"/>
          <a:chOff x="0" y="0"/>
          <a:chExt cx="0" cy="0"/>
        </a:xfrm>
      </p:grpSpPr>
      <p:sp>
        <p:nvSpPr>
          <p:cNvPr id="62" name="Google Shape;62;p16"/>
          <p:cNvSpPr txBox="1"/>
          <p:nvPr>
            <p:ph type="ctrTitle"/>
          </p:nvPr>
        </p:nvSpPr>
        <p:spPr>
          <a:xfrm>
            <a:off x="342900" y="1065213"/>
            <a:ext cx="3886200" cy="735000"/>
          </a:xfrm>
          <a:prstGeom prst="rect">
            <a:avLst/>
          </a:prstGeom>
          <a:noFill/>
          <a:ln>
            <a:noFill/>
          </a:ln>
        </p:spPr>
        <p:txBody>
          <a:bodyPr anchorCtr="0" anchor="ctr" bIns="22850" lIns="45725" spcFirstLastPara="1" rIns="45725" wrap="square" tIns="22850">
            <a:noAutofit/>
          </a:bodyPr>
          <a:lstStyle>
            <a:lvl1pPr lvl="0" rtl="0" algn="ctr">
              <a:lnSpc>
                <a:spcPct val="100000"/>
              </a:lnSpc>
              <a:spcBef>
                <a:spcPts val="0"/>
              </a:spcBef>
              <a:spcAft>
                <a:spcPts val="0"/>
              </a:spcAft>
              <a:buClr>
                <a:schemeClr val="dk1"/>
              </a:buClr>
              <a:buSzPts val="9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63" name="Google Shape;63;p16"/>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Autofit/>
          </a:bodyPr>
          <a:lstStyle>
            <a:lvl1pPr lvl="0" rtl="0" algn="ctr">
              <a:lnSpc>
                <a:spcPct val="100000"/>
              </a:lnSpc>
              <a:spcBef>
                <a:spcPts val="300"/>
              </a:spcBef>
              <a:spcAft>
                <a:spcPts val="0"/>
              </a:spcAft>
              <a:buClr>
                <a:srgbClr val="888888"/>
              </a:buClr>
              <a:buSzPts val="1600"/>
              <a:buNone/>
              <a:defRPr>
                <a:solidFill>
                  <a:srgbClr val="888888"/>
                </a:solidFill>
              </a:defRPr>
            </a:lvl1pPr>
            <a:lvl2pPr lvl="1" rtl="0" algn="ctr">
              <a:lnSpc>
                <a:spcPct val="100000"/>
              </a:lnSpc>
              <a:spcBef>
                <a:spcPts val="300"/>
              </a:spcBef>
              <a:spcAft>
                <a:spcPts val="0"/>
              </a:spcAft>
              <a:buClr>
                <a:srgbClr val="888888"/>
              </a:buClr>
              <a:buSzPts val="1400"/>
              <a:buNone/>
              <a:defRPr>
                <a:solidFill>
                  <a:srgbClr val="888888"/>
                </a:solidFill>
              </a:defRPr>
            </a:lvl2pPr>
            <a:lvl3pPr lvl="2" rtl="0" algn="ctr">
              <a:lnSpc>
                <a:spcPct val="100000"/>
              </a:lnSpc>
              <a:spcBef>
                <a:spcPts val="200"/>
              </a:spcBef>
              <a:spcAft>
                <a:spcPts val="0"/>
              </a:spcAft>
              <a:buClr>
                <a:srgbClr val="888888"/>
              </a:buClr>
              <a:buSzPts val="1200"/>
              <a:buNone/>
              <a:defRPr>
                <a:solidFill>
                  <a:srgbClr val="888888"/>
                </a:solidFill>
              </a:defRPr>
            </a:lvl3pPr>
            <a:lvl4pPr lvl="3" rtl="0" algn="ctr">
              <a:lnSpc>
                <a:spcPct val="100000"/>
              </a:lnSpc>
              <a:spcBef>
                <a:spcPts val="200"/>
              </a:spcBef>
              <a:spcAft>
                <a:spcPts val="0"/>
              </a:spcAft>
              <a:buClr>
                <a:srgbClr val="888888"/>
              </a:buClr>
              <a:buSzPts val="1000"/>
              <a:buNone/>
              <a:defRPr>
                <a:solidFill>
                  <a:srgbClr val="888888"/>
                </a:solidFill>
              </a:defRPr>
            </a:lvl4pPr>
            <a:lvl5pPr lvl="4" rtl="0" algn="ctr">
              <a:lnSpc>
                <a:spcPct val="100000"/>
              </a:lnSpc>
              <a:spcBef>
                <a:spcPts val="200"/>
              </a:spcBef>
              <a:spcAft>
                <a:spcPts val="0"/>
              </a:spcAft>
              <a:buClr>
                <a:srgbClr val="888888"/>
              </a:buClr>
              <a:buSzPts val="1000"/>
              <a:buNone/>
              <a:defRPr>
                <a:solidFill>
                  <a:srgbClr val="888888"/>
                </a:solidFill>
              </a:defRPr>
            </a:lvl5pPr>
            <a:lvl6pPr lvl="5" rtl="0" algn="ctr">
              <a:lnSpc>
                <a:spcPct val="100000"/>
              </a:lnSpc>
              <a:spcBef>
                <a:spcPts val="200"/>
              </a:spcBef>
              <a:spcAft>
                <a:spcPts val="0"/>
              </a:spcAft>
              <a:buClr>
                <a:srgbClr val="888888"/>
              </a:buClr>
              <a:buSzPts val="1000"/>
              <a:buNone/>
              <a:defRPr>
                <a:solidFill>
                  <a:srgbClr val="888888"/>
                </a:solidFill>
              </a:defRPr>
            </a:lvl6pPr>
            <a:lvl7pPr lvl="6" rtl="0" algn="ctr">
              <a:lnSpc>
                <a:spcPct val="100000"/>
              </a:lnSpc>
              <a:spcBef>
                <a:spcPts val="200"/>
              </a:spcBef>
              <a:spcAft>
                <a:spcPts val="0"/>
              </a:spcAft>
              <a:buClr>
                <a:srgbClr val="888888"/>
              </a:buClr>
              <a:buSzPts val="1000"/>
              <a:buNone/>
              <a:defRPr>
                <a:solidFill>
                  <a:srgbClr val="888888"/>
                </a:solidFill>
              </a:defRPr>
            </a:lvl7pPr>
            <a:lvl8pPr lvl="7" rtl="0" algn="ctr">
              <a:lnSpc>
                <a:spcPct val="100000"/>
              </a:lnSpc>
              <a:spcBef>
                <a:spcPts val="200"/>
              </a:spcBef>
              <a:spcAft>
                <a:spcPts val="0"/>
              </a:spcAft>
              <a:buClr>
                <a:srgbClr val="888888"/>
              </a:buClr>
              <a:buSzPts val="1000"/>
              <a:buNone/>
              <a:defRPr>
                <a:solidFill>
                  <a:srgbClr val="888888"/>
                </a:solidFill>
              </a:defRPr>
            </a:lvl8pPr>
            <a:lvl9pPr lvl="8" rtl="0" algn="ctr">
              <a:lnSpc>
                <a:spcPct val="100000"/>
              </a:lnSpc>
              <a:spcBef>
                <a:spcPts val="200"/>
              </a:spcBef>
              <a:spcAft>
                <a:spcPts val="0"/>
              </a:spcAft>
              <a:buClr>
                <a:srgbClr val="888888"/>
              </a:buClr>
              <a:buSzPts val="1000"/>
              <a:buNone/>
              <a:defRPr>
                <a:solidFill>
                  <a:srgbClr val="888888"/>
                </a:solidFill>
              </a:defRPr>
            </a:lvl9pPr>
          </a:lstStyle>
          <a:p/>
        </p:txBody>
      </p:sp>
      <p:sp>
        <p:nvSpPr>
          <p:cNvPr id="64" name="Google Shape;64;p16"/>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65" name="Google Shape;65;p16"/>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66" name="Google Shape;66;p16"/>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7" name="Shape 67"/>
        <p:cNvGrpSpPr/>
        <p:nvPr/>
      </p:nvGrpSpPr>
      <p:grpSpPr>
        <a:xfrm>
          <a:off x="0" y="0"/>
          <a:ext cx="0" cy="0"/>
          <a:chOff x="0" y="0"/>
          <a:chExt cx="0" cy="0"/>
        </a:xfrm>
      </p:grpSpPr>
      <p:sp>
        <p:nvSpPr>
          <p:cNvPr id="68" name="Google Shape;68;p17"/>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Autofit/>
          </a:bodyPr>
          <a:lstStyle>
            <a:lvl1pPr lvl="0" rtl="0" algn="ctr">
              <a:lnSpc>
                <a:spcPct val="100000"/>
              </a:lnSpc>
              <a:spcBef>
                <a:spcPts val="0"/>
              </a:spcBef>
              <a:spcAft>
                <a:spcPts val="0"/>
              </a:spcAft>
              <a:buClr>
                <a:schemeClr val="dk1"/>
              </a:buClr>
              <a:buSzPts val="9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69" name="Google Shape;69;p17"/>
          <p:cNvSpPr txBox="1"/>
          <p:nvPr>
            <p:ph idx="1" type="body"/>
          </p:nvPr>
        </p:nvSpPr>
        <p:spPr>
          <a:xfrm>
            <a:off x="228600" y="800100"/>
            <a:ext cx="4114800" cy="2262900"/>
          </a:xfrm>
          <a:prstGeom prst="rect">
            <a:avLst/>
          </a:prstGeom>
          <a:noFill/>
          <a:ln>
            <a:noFill/>
          </a:ln>
        </p:spPr>
        <p:txBody>
          <a:bodyPr anchorCtr="0" anchor="t" bIns="22850" lIns="45725" spcFirstLastPara="1" rIns="45725" wrap="square" tIns="22850">
            <a:noAutofit/>
          </a:bodyPr>
          <a:lstStyle>
            <a:lvl1pPr indent="-285750" lvl="0" marL="457200" rtl="0" algn="l">
              <a:lnSpc>
                <a:spcPct val="100000"/>
              </a:lnSpc>
              <a:spcBef>
                <a:spcPts val="200"/>
              </a:spcBef>
              <a:spcAft>
                <a:spcPts val="0"/>
              </a:spcAft>
              <a:buClr>
                <a:schemeClr val="dk1"/>
              </a:buClr>
              <a:buSzPts val="900"/>
              <a:buChar char="•"/>
              <a:defRPr/>
            </a:lvl1pPr>
            <a:lvl2pPr indent="-285750" lvl="1" marL="914400" rtl="0" algn="l">
              <a:lnSpc>
                <a:spcPct val="100000"/>
              </a:lnSpc>
              <a:spcBef>
                <a:spcPts val="200"/>
              </a:spcBef>
              <a:spcAft>
                <a:spcPts val="0"/>
              </a:spcAft>
              <a:buClr>
                <a:schemeClr val="dk1"/>
              </a:buClr>
              <a:buSzPts val="900"/>
              <a:buChar char="–"/>
              <a:defRPr/>
            </a:lvl2pPr>
            <a:lvl3pPr indent="-285750" lvl="2" marL="1371600" rtl="0" algn="l">
              <a:lnSpc>
                <a:spcPct val="100000"/>
              </a:lnSpc>
              <a:spcBef>
                <a:spcPts val="200"/>
              </a:spcBef>
              <a:spcAft>
                <a:spcPts val="0"/>
              </a:spcAft>
              <a:buClr>
                <a:schemeClr val="dk1"/>
              </a:buClr>
              <a:buSzPts val="900"/>
              <a:buChar char="•"/>
              <a:defRPr/>
            </a:lvl3pPr>
            <a:lvl4pPr indent="-285750" lvl="3" marL="1828800" rtl="0" algn="l">
              <a:lnSpc>
                <a:spcPct val="100000"/>
              </a:lnSpc>
              <a:spcBef>
                <a:spcPts val="200"/>
              </a:spcBef>
              <a:spcAft>
                <a:spcPts val="0"/>
              </a:spcAft>
              <a:buClr>
                <a:schemeClr val="dk1"/>
              </a:buClr>
              <a:buSzPts val="900"/>
              <a:buChar char="–"/>
              <a:defRPr/>
            </a:lvl4pPr>
            <a:lvl5pPr indent="-285750" lvl="4" marL="2286000" rtl="0" algn="l">
              <a:lnSpc>
                <a:spcPct val="100000"/>
              </a:lnSpc>
              <a:spcBef>
                <a:spcPts val="200"/>
              </a:spcBef>
              <a:spcAft>
                <a:spcPts val="0"/>
              </a:spcAft>
              <a:buClr>
                <a:schemeClr val="dk1"/>
              </a:buClr>
              <a:buSzPts val="900"/>
              <a:buChar char="»"/>
              <a:defRPr/>
            </a:lvl5pPr>
            <a:lvl6pPr indent="-285750" lvl="5" marL="2743200" rtl="0" algn="l">
              <a:lnSpc>
                <a:spcPct val="100000"/>
              </a:lnSpc>
              <a:spcBef>
                <a:spcPts val="200"/>
              </a:spcBef>
              <a:spcAft>
                <a:spcPts val="0"/>
              </a:spcAft>
              <a:buClr>
                <a:schemeClr val="dk1"/>
              </a:buClr>
              <a:buSzPts val="900"/>
              <a:buChar char="•"/>
              <a:defRPr/>
            </a:lvl6pPr>
            <a:lvl7pPr indent="-285750" lvl="6" marL="3200400" rtl="0" algn="l">
              <a:lnSpc>
                <a:spcPct val="100000"/>
              </a:lnSpc>
              <a:spcBef>
                <a:spcPts val="200"/>
              </a:spcBef>
              <a:spcAft>
                <a:spcPts val="0"/>
              </a:spcAft>
              <a:buClr>
                <a:schemeClr val="dk1"/>
              </a:buClr>
              <a:buSzPts val="900"/>
              <a:buChar char="•"/>
              <a:defRPr/>
            </a:lvl7pPr>
            <a:lvl8pPr indent="-285750" lvl="7" marL="3657600" rtl="0" algn="l">
              <a:lnSpc>
                <a:spcPct val="100000"/>
              </a:lnSpc>
              <a:spcBef>
                <a:spcPts val="200"/>
              </a:spcBef>
              <a:spcAft>
                <a:spcPts val="0"/>
              </a:spcAft>
              <a:buClr>
                <a:schemeClr val="dk1"/>
              </a:buClr>
              <a:buSzPts val="900"/>
              <a:buChar char="•"/>
              <a:defRPr/>
            </a:lvl8pPr>
            <a:lvl9pPr indent="-285750" lvl="8" marL="4114800" rtl="0" algn="l">
              <a:lnSpc>
                <a:spcPct val="100000"/>
              </a:lnSpc>
              <a:spcBef>
                <a:spcPts val="200"/>
              </a:spcBef>
              <a:spcAft>
                <a:spcPts val="0"/>
              </a:spcAft>
              <a:buClr>
                <a:schemeClr val="dk1"/>
              </a:buClr>
              <a:buSzPts val="900"/>
              <a:buChar char="•"/>
              <a:defRPr/>
            </a:lvl9pPr>
          </a:lstStyle>
          <a:p/>
        </p:txBody>
      </p:sp>
      <p:sp>
        <p:nvSpPr>
          <p:cNvPr id="70" name="Google Shape;70;p17"/>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71" name="Google Shape;71;p17"/>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72" name="Google Shape;72;p17"/>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3" name="Shape 73"/>
        <p:cNvGrpSpPr/>
        <p:nvPr/>
      </p:nvGrpSpPr>
      <p:grpSpPr>
        <a:xfrm>
          <a:off x="0" y="0"/>
          <a:ext cx="0" cy="0"/>
          <a:chOff x="0" y="0"/>
          <a:chExt cx="0" cy="0"/>
        </a:xfrm>
      </p:grpSpPr>
      <p:sp>
        <p:nvSpPr>
          <p:cNvPr id="74" name="Google Shape;74;p18"/>
          <p:cNvSpPr txBox="1"/>
          <p:nvPr>
            <p:ph type="title"/>
          </p:nvPr>
        </p:nvSpPr>
        <p:spPr>
          <a:xfrm>
            <a:off x="361156" y="2203450"/>
            <a:ext cx="3886200" cy="681000"/>
          </a:xfrm>
          <a:prstGeom prst="rect">
            <a:avLst/>
          </a:prstGeom>
          <a:noFill/>
          <a:ln>
            <a:noFill/>
          </a:ln>
        </p:spPr>
        <p:txBody>
          <a:bodyPr anchorCtr="0" anchor="t" bIns="22850" lIns="45725" spcFirstLastPara="1" rIns="45725" wrap="square" tIns="22850">
            <a:noAutofit/>
          </a:bodyPr>
          <a:lstStyle>
            <a:lvl1pPr lvl="0" rtl="0" algn="l">
              <a:lnSpc>
                <a:spcPct val="100000"/>
              </a:lnSpc>
              <a:spcBef>
                <a:spcPts val="0"/>
              </a:spcBef>
              <a:spcAft>
                <a:spcPts val="0"/>
              </a:spcAft>
              <a:buClr>
                <a:schemeClr val="dk1"/>
              </a:buClr>
              <a:buSzPts val="2000"/>
              <a:buFont typeface="Calibri"/>
              <a:buNone/>
              <a:defRPr b="1" sz="2000" cap="none"/>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75" name="Google Shape;75;p18"/>
          <p:cNvSpPr txBox="1"/>
          <p:nvPr>
            <p:ph idx="1" type="body"/>
          </p:nvPr>
        </p:nvSpPr>
        <p:spPr>
          <a:xfrm>
            <a:off x="361156" y="1453357"/>
            <a:ext cx="3886200" cy="750000"/>
          </a:xfrm>
          <a:prstGeom prst="rect">
            <a:avLst/>
          </a:prstGeom>
          <a:noFill/>
          <a:ln>
            <a:noFill/>
          </a:ln>
        </p:spPr>
        <p:txBody>
          <a:bodyPr anchorCtr="0" anchor="b" bIns="22850" lIns="45725" spcFirstLastPara="1" rIns="45725" wrap="square" tIns="22850">
            <a:noAutofit/>
          </a:bodyPr>
          <a:lstStyle>
            <a:lvl1pPr indent="-228600" lvl="0" marL="457200" rtl="0" algn="l">
              <a:lnSpc>
                <a:spcPct val="100000"/>
              </a:lnSpc>
              <a:spcBef>
                <a:spcPts val="200"/>
              </a:spcBef>
              <a:spcAft>
                <a:spcPts val="0"/>
              </a:spcAft>
              <a:buClr>
                <a:srgbClr val="888888"/>
              </a:buClr>
              <a:buSzPts val="1000"/>
              <a:buNone/>
              <a:defRPr sz="1000">
                <a:solidFill>
                  <a:srgbClr val="888888"/>
                </a:solidFill>
              </a:defRPr>
            </a:lvl1pPr>
            <a:lvl2pPr indent="-228600" lvl="1" marL="914400" rtl="0" algn="l">
              <a:lnSpc>
                <a:spcPct val="100000"/>
              </a:lnSpc>
              <a:spcBef>
                <a:spcPts val="200"/>
              </a:spcBef>
              <a:spcAft>
                <a:spcPts val="0"/>
              </a:spcAft>
              <a:buClr>
                <a:srgbClr val="888888"/>
              </a:buClr>
              <a:buSzPts val="900"/>
              <a:buNone/>
              <a:defRPr sz="900">
                <a:solidFill>
                  <a:srgbClr val="888888"/>
                </a:solidFill>
              </a:defRPr>
            </a:lvl2pPr>
            <a:lvl3pPr indent="-228600" lvl="2" marL="1371600" rtl="0" algn="l">
              <a:lnSpc>
                <a:spcPct val="100000"/>
              </a:lnSpc>
              <a:spcBef>
                <a:spcPts val="200"/>
              </a:spcBef>
              <a:spcAft>
                <a:spcPts val="0"/>
              </a:spcAft>
              <a:buClr>
                <a:srgbClr val="888888"/>
              </a:buClr>
              <a:buSzPts val="800"/>
              <a:buNone/>
              <a:defRPr sz="800">
                <a:solidFill>
                  <a:srgbClr val="888888"/>
                </a:solidFill>
              </a:defRPr>
            </a:lvl3pPr>
            <a:lvl4pPr indent="-228600" lvl="3" marL="1828800" rtl="0" algn="l">
              <a:lnSpc>
                <a:spcPct val="100000"/>
              </a:lnSpc>
              <a:spcBef>
                <a:spcPts val="100"/>
              </a:spcBef>
              <a:spcAft>
                <a:spcPts val="0"/>
              </a:spcAft>
              <a:buClr>
                <a:srgbClr val="888888"/>
              </a:buClr>
              <a:buSzPts val="700"/>
              <a:buNone/>
              <a:defRPr sz="700">
                <a:solidFill>
                  <a:srgbClr val="888888"/>
                </a:solidFill>
              </a:defRPr>
            </a:lvl4pPr>
            <a:lvl5pPr indent="-228600" lvl="4" marL="2286000" rtl="0" algn="l">
              <a:lnSpc>
                <a:spcPct val="100000"/>
              </a:lnSpc>
              <a:spcBef>
                <a:spcPts val="100"/>
              </a:spcBef>
              <a:spcAft>
                <a:spcPts val="0"/>
              </a:spcAft>
              <a:buClr>
                <a:srgbClr val="888888"/>
              </a:buClr>
              <a:buSzPts val="700"/>
              <a:buNone/>
              <a:defRPr sz="700">
                <a:solidFill>
                  <a:srgbClr val="888888"/>
                </a:solidFill>
              </a:defRPr>
            </a:lvl5pPr>
            <a:lvl6pPr indent="-228600" lvl="5" marL="2743200" rtl="0" algn="l">
              <a:lnSpc>
                <a:spcPct val="100000"/>
              </a:lnSpc>
              <a:spcBef>
                <a:spcPts val="100"/>
              </a:spcBef>
              <a:spcAft>
                <a:spcPts val="0"/>
              </a:spcAft>
              <a:buClr>
                <a:srgbClr val="888888"/>
              </a:buClr>
              <a:buSzPts val="700"/>
              <a:buNone/>
              <a:defRPr sz="700">
                <a:solidFill>
                  <a:srgbClr val="888888"/>
                </a:solidFill>
              </a:defRPr>
            </a:lvl6pPr>
            <a:lvl7pPr indent="-228600" lvl="6" marL="3200400" rtl="0" algn="l">
              <a:lnSpc>
                <a:spcPct val="100000"/>
              </a:lnSpc>
              <a:spcBef>
                <a:spcPts val="100"/>
              </a:spcBef>
              <a:spcAft>
                <a:spcPts val="0"/>
              </a:spcAft>
              <a:buClr>
                <a:srgbClr val="888888"/>
              </a:buClr>
              <a:buSzPts val="700"/>
              <a:buNone/>
              <a:defRPr sz="700">
                <a:solidFill>
                  <a:srgbClr val="888888"/>
                </a:solidFill>
              </a:defRPr>
            </a:lvl7pPr>
            <a:lvl8pPr indent="-228600" lvl="7" marL="3657600" rtl="0" algn="l">
              <a:lnSpc>
                <a:spcPct val="100000"/>
              </a:lnSpc>
              <a:spcBef>
                <a:spcPts val="100"/>
              </a:spcBef>
              <a:spcAft>
                <a:spcPts val="0"/>
              </a:spcAft>
              <a:buClr>
                <a:srgbClr val="888888"/>
              </a:buClr>
              <a:buSzPts val="700"/>
              <a:buNone/>
              <a:defRPr sz="700">
                <a:solidFill>
                  <a:srgbClr val="888888"/>
                </a:solidFill>
              </a:defRPr>
            </a:lvl8pPr>
            <a:lvl9pPr indent="-228600" lvl="8" marL="4114800" rtl="0" algn="l">
              <a:lnSpc>
                <a:spcPct val="100000"/>
              </a:lnSpc>
              <a:spcBef>
                <a:spcPts val="100"/>
              </a:spcBef>
              <a:spcAft>
                <a:spcPts val="0"/>
              </a:spcAft>
              <a:buClr>
                <a:srgbClr val="888888"/>
              </a:buClr>
              <a:buSzPts val="700"/>
              <a:buNone/>
              <a:defRPr sz="700">
                <a:solidFill>
                  <a:srgbClr val="888888"/>
                </a:solidFill>
              </a:defRPr>
            </a:lvl9pPr>
          </a:lstStyle>
          <a:p/>
        </p:txBody>
      </p:sp>
      <p:sp>
        <p:nvSpPr>
          <p:cNvPr id="76" name="Google Shape;76;p18"/>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77" name="Google Shape;77;p18"/>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78" name="Google Shape;78;p18"/>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9" name="Shape 79"/>
        <p:cNvGrpSpPr/>
        <p:nvPr/>
      </p:nvGrpSpPr>
      <p:grpSpPr>
        <a:xfrm>
          <a:off x="0" y="0"/>
          <a:ext cx="0" cy="0"/>
          <a:chOff x="0" y="0"/>
          <a:chExt cx="0" cy="0"/>
        </a:xfrm>
      </p:grpSpPr>
      <p:sp>
        <p:nvSpPr>
          <p:cNvPr id="80" name="Google Shape;80;p1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Autofit/>
          </a:bodyPr>
          <a:lstStyle>
            <a:lvl1pPr lvl="0" rtl="0" algn="ctr">
              <a:lnSpc>
                <a:spcPct val="100000"/>
              </a:lnSpc>
              <a:spcBef>
                <a:spcPts val="0"/>
              </a:spcBef>
              <a:spcAft>
                <a:spcPts val="0"/>
              </a:spcAft>
              <a:buClr>
                <a:schemeClr val="dk1"/>
              </a:buClr>
              <a:buSzPts val="9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81" name="Google Shape;81;p19"/>
          <p:cNvSpPr txBox="1"/>
          <p:nvPr>
            <p:ph idx="1" type="body"/>
          </p:nvPr>
        </p:nvSpPr>
        <p:spPr>
          <a:xfrm>
            <a:off x="228600" y="800100"/>
            <a:ext cx="2019300" cy="2262900"/>
          </a:xfrm>
          <a:prstGeom prst="rect">
            <a:avLst/>
          </a:prstGeom>
          <a:noFill/>
          <a:ln>
            <a:noFill/>
          </a:ln>
        </p:spPr>
        <p:txBody>
          <a:bodyPr anchorCtr="0" anchor="t" bIns="22850" lIns="45725" spcFirstLastPara="1" rIns="45725" wrap="square" tIns="22850">
            <a:noAutofit/>
          </a:bodyPr>
          <a:lstStyle>
            <a:lvl1pPr indent="-317500" lvl="0" marL="457200" rtl="0" algn="l">
              <a:lnSpc>
                <a:spcPct val="100000"/>
              </a:lnSpc>
              <a:spcBef>
                <a:spcPts val="300"/>
              </a:spcBef>
              <a:spcAft>
                <a:spcPts val="0"/>
              </a:spcAft>
              <a:buClr>
                <a:schemeClr val="dk1"/>
              </a:buClr>
              <a:buSzPts val="1400"/>
              <a:buChar char="•"/>
              <a:defRPr sz="1400"/>
            </a:lvl1pPr>
            <a:lvl2pPr indent="-304800" lvl="1" marL="914400" rtl="0" algn="l">
              <a:lnSpc>
                <a:spcPct val="100000"/>
              </a:lnSpc>
              <a:spcBef>
                <a:spcPts val="200"/>
              </a:spcBef>
              <a:spcAft>
                <a:spcPts val="0"/>
              </a:spcAft>
              <a:buClr>
                <a:schemeClr val="dk1"/>
              </a:buClr>
              <a:buSzPts val="1200"/>
              <a:buChar char="–"/>
              <a:defRPr sz="1200"/>
            </a:lvl2pPr>
            <a:lvl3pPr indent="-292100" lvl="2" marL="1371600" rtl="0" algn="l">
              <a:lnSpc>
                <a:spcPct val="100000"/>
              </a:lnSpc>
              <a:spcBef>
                <a:spcPts val="200"/>
              </a:spcBef>
              <a:spcAft>
                <a:spcPts val="0"/>
              </a:spcAft>
              <a:buClr>
                <a:schemeClr val="dk1"/>
              </a:buClr>
              <a:buSzPts val="1000"/>
              <a:buChar char="•"/>
              <a:defRPr sz="1000"/>
            </a:lvl3pPr>
            <a:lvl4pPr indent="-285750" lvl="3" marL="1828800" rtl="0" algn="l">
              <a:lnSpc>
                <a:spcPct val="100000"/>
              </a:lnSpc>
              <a:spcBef>
                <a:spcPts val="200"/>
              </a:spcBef>
              <a:spcAft>
                <a:spcPts val="0"/>
              </a:spcAft>
              <a:buClr>
                <a:schemeClr val="dk1"/>
              </a:buClr>
              <a:buSzPts val="900"/>
              <a:buChar char="–"/>
              <a:defRPr sz="900"/>
            </a:lvl4pPr>
            <a:lvl5pPr indent="-285750" lvl="4" marL="2286000" rtl="0" algn="l">
              <a:lnSpc>
                <a:spcPct val="100000"/>
              </a:lnSpc>
              <a:spcBef>
                <a:spcPts val="200"/>
              </a:spcBef>
              <a:spcAft>
                <a:spcPts val="0"/>
              </a:spcAft>
              <a:buClr>
                <a:schemeClr val="dk1"/>
              </a:buClr>
              <a:buSzPts val="900"/>
              <a:buChar char="»"/>
              <a:defRPr sz="900"/>
            </a:lvl5pPr>
            <a:lvl6pPr indent="-285750" lvl="5" marL="2743200" rtl="0" algn="l">
              <a:lnSpc>
                <a:spcPct val="100000"/>
              </a:lnSpc>
              <a:spcBef>
                <a:spcPts val="200"/>
              </a:spcBef>
              <a:spcAft>
                <a:spcPts val="0"/>
              </a:spcAft>
              <a:buClr>
                <a:schemeClr val="dk1"/>
              </a:buClr>
              <a:buSzPts val="900"/>
              <a:buChar char="•"/>
              <a:defRPr sz="900"/>
            </a:lvl6pPr>
            <a:lvl7pPr indent="-285750" lvl="6" marL="3200400" rtl="0" algn="l">
              <a:lnSpc>
                <a:spcPct val="100000"/>
              </a:lnSpc>
              <a:spcBef>
                <a:spcPts val="200"/>
              </a:spcBef>
              <a:spcAft>
                <a:spcPts val="0"/>
              </a:spcAft>
              <a:buClr>
                <a:schemeClr val="dk1"/>
              </a:buClr>
              <a:buSzPts val="900"/>
              <a:buChar char="•"/>
              <a:defRPr sz="900"/>
            </a:lvl7pPr>
            <a:lvl8pPr indent="-285750" lvl="7" marL="3657600" rtl="0" algn="l">
              <a:lnSpc>
                <a:spcPct val="100000"/>
              </a:lnSpc>
              <a:spcBef>
                <a:spcPts val="200"/>
              </a:spcBef>
              <a:spcAft>
                <a:spcPts val="0"/>
              </a:spcAft>
              <a:buClr>
                <a:schemeClr val="dk1"/>
              </a:buClr>
              <a:buSzPts val="900"/>
              <a:buChar char="•"/>
              <a:defRPr sz="900"/>
            </a:lvl8pPr>
            <a:lvl9pPr indent="-285750" lvl="8" marL="4114800" rtl="0" algn="l">
              <a:lnSpc>
                <a:spcPct val="100000"/>
              </a:lnSpc>
              <a:spcBef>
                <a:spcPts val="200"/>
              </a:spcBef>
              <a:spcAft>
                <a:spcPts val="0"/>
              </a:spcAft>
              <a:buClr>
                <a:schemeClr val="dk1"/>
              </a:buClr>
              <a:buSzPts val="900"/>
              <a:buChar char="•"/>
              <a:defRPr sz="900"/>
            </a:lvl9pPr>
          </a:lstStyle>
          <a:p/>
        </p:txBody>
      </p:sp>
      <p:sp>
        <p:nvSpPr>
          <p:cNvPr id="82" name="Google Shape;82;p19"/>
          <p:cNvSpPr txBox="1"/>
          <p:nvPr>
            <p:ph idx="2" type="body"/>
          </p:nvPr>
        </p:nvSpPr>
        <p:spPr>
          <a:xfrm>
            <a:off x="2324100" y="800100"/>
            <a:ext cx="2019300" cy="2262900"/>
          </a:xfrm>
          <a:prstGeom prst="rect">
            <a:avLst/>
          </a:prstGeom>
          <a:noFill/>
          <a:ln>
            <a:noFill/>
          </a:ln>
        </p:spPr>
        <p:txBody>
          <a:bodyPr anchorCtr="0" anchor="t" bIns="22850" lIns="45725" spcFirstLastPara="1" rIns="45725" wrap="square" tIns="22850">
            <a:noAutofit/>
          </a:bodyPr>
          <a:lstStyle>
            <a:lvl1pPr indent="-317500" lvl="0" marL="457200" rtl="0" algn="l">
              <a:lnSpc>
                <a:spcPct val="100000"/>
              </a:lnSpc>
              <a:spcBef>
                <a:spcPts val="300"/>
              </a:spcBef>
              <a:spcAft>
                <a:spcPts val="0"/>
              </a:spcAft>
              <a:buClr>
                <a:schemeClr val="dk1"/>
              </a:buClr>
              <a:buSzPts val="1400"/>
              <a:buChar char="•"/>
              <a:defRPr sz="1400"/>
            </a:lvl1pPr>
            <a:lvl2pPr indent="-304800" lvl="1" marL="914400" rtl="0" algn="l">
              <a:lnSpc>
                <a:spcPct val="100000"/>
              </a:lnSpc>
              <a:spcBef>
                <a:spcPts val="200"/>
              </a:spcBef>
              <a:spcAft>
                <a:spcPts val="0"/>
              </a:spcAft>
              <a:buClr>
                <a:schemeClr val="dk1"/>
              </a:buClr>
              <a:buSzPts val="1200"/>
              <a:buChar char="–"/>
              <a:defRPr sz="1200"/>
            </a:lvl2pPr>
            <a:lvl3pPr indent="-292100" lvl="2" marL="1371600" rtl="0" algn="l">
              <a:lnSpc>
                <a:spcPct val="100000"/>
              </a:lnSpc>
              <a:spcBef>
                <a:spcPts val="200"/>
              </a:spcBef>
              <a:spcAft>
                <a:spcPts val="0"/>
              </a:spcAft>
              <a:buClr>
                <a:schemeClr val="dk1"/>
              </a:buClr>
              <a:buSzPts val="1000"/>
              <a:buChar char="•"/>
              <a:defRPr sz="1000"/>
            </a:lvl3pPr>
            <a:lvl4pPr indent="-285750" lvl="3" marL="1828800" rtl="0" algn="l">
              <a:lnSpc>
                <a:spcPct val="100000"/>
              </a:lnSpc>
              <a:spcBef>
                <a:spcPts val="200"/>
              </a:spcBef>
              <a:spcAft>
                <a:spcPts val="0"/>
              </a:spcAft>
              <a:buClr>
                <a:schemeClr val="dk1"/>
              </a:buClr>
              <a:buSzPts val="900"/>
              <a:buChar char="–"/>
              <a:defRPr sz="900"/>
            </a:lvl4pPr>
            <a:lvl5pPr indent="-285750" lvl="4" marL="2286000" rtl="0" algn="l">
              <a:lnSpc>
                <a:spcPct val="100000"/>
              </a:lnSpc>
              <a:spcBef>
                <a:spcPts val="200"/>
              </a:spcBef>
              <a:spcAft>
                <a:spcPts val="0"/>
              </a:spcAft>
              <a:buClr>
                <a:schemeClr val="dk1"/>
              </a:buClr>
              <a:buSzPts val="900"/>
              <a:buChar char="»"/>
              <a:defRPr sz="900"/>
            </a:lvl5pPr>
            <a:lvl6pPr indent="-285750" lvl="5" marL="2743200" rtl="0" algn="l">
              <a:lnSpc>
                <a:spcPct val="100000"/>
              </a:lnSpc>
              <a:spcBef>
                <a:spcPts val="200"/>
              </a:spcBef>
              <a:spcAft>
                <a:spcPts val="0"/>
              </a:spcAft>
              <a:buClr>
                <a:schemeClr val="dk1"/>
              </a:buClr>
              <a:buSzPts val="900"/>
              <a:buChar char="•"/>
              <a:defRPr sz="900"/>
            </a:lvl6pPr>
            <a:lvl7pPr indent="-285750" lvl="6" marL="3200400" rtl="0" algn="l">
              <a:lnSpc>
                <a:spcPct val="100000"/>
              </a:lnSpc>
              <a:spcBef>
                <a:spcPts val="200"/>
              </a:spcBef>
              <a:spcAft>
                <a:spcPts val="0"/>
              </a:spcAft>
              <a:buClr>
                <a:schemeClr val="dk1"/>
              </a:buClr>
              <a:buSzPts val="900"/>
              <a:buChar char="•"/>
              <a:defRPr sz="900"/>
            </a:lvl7pPr>
            <a:lvl8pPr indent="-285750" lvl="7" marL="3657600" rtl="0" algn="l">
              <a:lnSpc>
                <a:spcPct val="100000"/>
              </a:lnSpc>
              <a:spcBef>
                <a:spcPts val="200"/>
              </a:spcBef>
              <a:spcAft>
                <a:spcPts val="0"/>
              </a:spcAft>
              <a:buClr>
                <a:schemeClr val="dk1"/>
              </a:buClr>
              <a:buSzPts val="900"/>
              <a:buChar char="•"/>
              <a:defRPr sz="900"/>
            </a:lvl8pPr>
            <a:lvl9pPr indent="-285750" lvl="8" marL="4114800" rtl="0" algn="l">
              <a:lnSpc>
                <a:spcPct val="100000"/>
              </a:lnSpc>
              <a:spcBef>
                <a:spcPts val="200"/>
              </a:spcBef>
              <a:spcAft>
                <a:spcPts val="0"/>
              </a:spcAft>
              <a:buClr>
                <a:schemeClr val="dk1"/>
              </a:buClr>
              <a:buSzPts val="900"/>
              <a:buChar char="•"/>
              <a:defRPr sz="900"/>
            </a:lvl9pPr>
          </a:lstStyle>
          <a:p/>
        </p:txBody>
      </p:sp>
      <p:sp>
        <p:nvSpPr>
          <p:cNvPr id="83" name="Google Shape;83;p19"/>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84" name="Google Shape;84;p19"/>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85" name="Google Shape;85;p19"/>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 name="Shape 86"/>
        <p:cNvGrpSpPr/>
        <p:nvPr/>
      </p:nvGrpSpPr>
      <p:grpSpPr>
        <a:xfrm>
          <a:off x="0" y="0"/>
          <a:ext cx="0" cy="0"/>
          <a:chOff x="0" y="0"/>
          <a:chExt cx="0" cy="0"/>
        </a:xfrm>
      </p:grpSpPr>
      <p:sp>
        <p:nvSpPr>
          <p:cNvPr id="87" name="Google Shape;87;p2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Autofit/>
          </a:bodyPr>
          <a:lstStyle>
            <a:lvl1pPr lvl="0" rtl="0" algn="ctr">
              <a:lnSpc>
                <a:spcPct val="100000"/>
              </a:lnSpc>
              <a:spcBef>
                <a:spcPts val="0"/>
              </a:spcBef>
              <a:spcAft>
                <a:spcPts val="0"/>
              </a:spcAft>
              <a:buClr>
                <a:schemeClr val="dk1"/>
              </a:buClr>
              <a:buSzPts val="2200"/>
              <a:buFont typeface="Calibri"/>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88" name="Google Shape;88;p20"/>
          <p:cNvSpPr txBox="1"/>
          <p:nvPr>
            <p:ph idx="1" type="body"/>
          </p:nvPr>
        </p:nvSpPr>
        <p:spPr>
          <a:xfrm>
            <a:off x="228600" y="767556"/>
            <a:ext cx="2020200" cy="319800"/>
          </a:xfrm>
          <a:prstGeom prst="rect">
            <a:avLst/>
          </a:prstGeom>
          <a:noFill/>
          <a:ln>
            <a:noFill/>
          </a:ln>
        </p:spPr>
        <p:txBody>
          <a:bodyPr anchorCtr="0" anchor="b" bIns="22850" lIns="45725" spcFirstLastPara="1" rIns="45725" wrap="square" tIns="22850">
            <a:noAutofit/>
          </a:bodyPr>
          <a:lstStyle>
            <a:lvl1pPr indent="-228600" lvl="0" marL="457200" rtl="0" algn="l">
              <a:lnSpc>
                <a:spcPct val="100000"/>
              </a:lnSpc>
              <a:spcBef>
                <a:spcPts val="200"/>
              </a:spcBef>
              <a:spcAft>
                <a:spcPts val="0"/>
              </a:spcAft>
              <a:buClr>
                <a:schemeClr val="dk1"/>
              </a:buClr>
              <a:buSzPts val="1200"/>
              <a:buNone/>
              <a:defRPr b="1" sz="1200"/>
            </a:lvl1pPr>
            <a:lvl2pPr indent="-228600" lvl="1" marL="914400" rtl="0" algn="l">
              <a:lnSpc>
                <a:spcPct val="100000"/>
              </a:lnSpc>
              <a:spcBef>
                <a:spcPts val="200"/>
              </a:spcBef>
              <a:spcAft>
                <a:spcPts val="0"/>
              </a:spcAft>
              <a:buClr>
                <a:schemeClr val="dk1"/>
              </a:buClr>
              <a:buSzPts val="1000"/>
              <a:buNone/>
              <a:defRPr b="1" sz="1000"/>
            </a:lvl2pPr>
            <a:lvl3pPr indent="-228600" lvl="2" marL="1371600" rtl="0" algn="l">
              <a:lnSpc>
                <a:spcPct val="100000"/>
              </a:lnSpc>
              <a:spcBef>
                <a:spcPts val="200"/>
              </a:spcBef>
              <a:spcAft>
                <a:spcPts val="0"/>
              </a:spcAft>
              <a:buClr>
                <a:schemeClr val="dk1"/>
              </a:buClr>
              <a:buSzPts val="900"/>
              <a:buNone/>
              <a:defRPr b="1" sz="900"/>
            </a:lvl3pPr>
            <a:lvl4pPr indent="-228600" lvl="3" marL="1828800" rtl="0" algn="l">
              <a:lnSpc>
                <a:spcPct val="100000"/>
              </a:lnSpc>
              <a:spcBef>
                <a:spcPts val="200"/>
              </a:spcBef>
              <a:spcAft>
                <a:spcPts val="0"/>
              </a:spcAft>
              <a:buClr>
                <a:schemeClr val="dk1"/>
              </a:buClr>
              <a:buSzPts val="800"/>
              <a:buNone/>
              <a:defRPr b="1" sz="800"/>
            </a:lvl4pPr>
            <a:lvl5pPr indent="-228600" lvl="4" marL="2286000" rtl="0" algn="l">
              <a:lnSpc>
                <a:spcPct val="100000"/>
              </a:lnSpc>
              <a:spcBef>
                <a:spcPts val="200"/>
              </a:spcBef>
              <a:spcAft>
                <a:spcPts val="0"/>
              </a:spcAft>
              <a:buClr>
                <a:schemeClr val="dk1"/>
              </a:buClr>
              <a:buSzPts val="800"/>
              <a:buNone/>
              <a:defRPr b="1" sz="800"/>
            </a:lvl5pPr>
            <a:lvl6pPr indent="-228600" lvl="5" marL="2743200" rtl="0" algn="l">
              <a:lnSpc>
                <a:spcPct val="100000"/>
              </a:lnSpc>
              <a:spcBef>
                <a:spcPts val="200"/>
              </a:spcBef>
              <a:spcAft>
                <a:spcPts val="0"/>
              </a:spcAft>
              <a:buClr>
                <a:schemeClr val="dk1"/>
              </a:buClr>
              <a:buSzPts val="800"/>
              <a:buNone/>
              <a:defRPr b="1" sz="800"/>
            </a:lvl6pPr>
            <a:lvl7pPr indent="-228600" lvl="6" marL="3200400" rtl="0" algn="l">
              <a:lnSpc>
                <a:spcPct val="100000"/>
              </a:lnSpc>
              <a:spcBef>
                <a:spcPts val="200"/>
              </a:spcBef>
              <a:spcAft>
                <a:spcPts val="0"/>
              </a:spcAft>
              <a:buClr>
                <a:schemeClr val="dk1"/>
              </a:buClr>
              <a:buSzPts val="800"/>
              <a:buNone/>
              <a:defRPr b="1" sz="800"/>
            </a:lvl7pPr>
            <a:lvl8pPr indent="-228600" lvl="7" marL="3657600" rtl="0" algn="l">
              <a:lnSpc>
                <a:spcPct val="100000"/>
              </a:lnSpc>
              <a:spcBef>
                <a:spcPts val="200"/>
              </a:spcBef>
              <a:spcAft>
                <a:spcPts val="0"/>
              </a:spcAft>
              <a:buClr>
                <a:schemeClr val="dk1"/>
              </a:buClr>
              <a:buSzPts val="800"/>
              <a:buNone/>
              <a:defRPr b="1" sz="800"/>
            </a:lvl8pPr>
            <a:lvl9pPr indent="-228600" lvl="8" marL="4114800" rtl="0" algn="l">
              <a:lnSpc>
                <a:spcPct val="100000"/>
              </a:lnSpc>
              <a:spcBef>
                <a:spcPts val="200"/>
              </a:spcBef>
              <a:spcAft>
                <a:spcPts val="0"/>
              </a:spcAft>
              <a:buClr>
                <a:schemeClr val="dk1"/>
              </a:buClr>
              <a:buSzPts val="800"/>
              <a:buNone/>
              <a:defRPr b="1" sz="800"/>
            </a:lvl9pPr>
          </a:lstStyle>
          <a:p/>
        </p:txBody>
      </p:sp>
      <p:sp>
        <p:nvSpPr>
          <p:cNvPr id="89" name="Google Shape;89;p20"/>
          <p:cNvSpPr txBox="1"/>
          <p:nvPr>
            <p:ph idx="2" type="body"/>
          </p:nvPr>
        </p:nvSpPr>
        <p:spPr>
          <a:xfrm>
            <a:off x="228600" y="1087438"/>
            <a:ext cx="2020200" cy="1975500"/>
          </a:xfrm>
          <a:prstGeom prst="rect">
            <a:avLst/>
          </a:prstGeom>
          <a:noFill/>
          <a:ln>
            <a:noFill/>
          </a:ln>
        </p:spPr>
        <p:txBody>
          <a:bodyPr anchorCtr="0" anchor="t" bIns="22850" lIns="45725" spcFirstLastPara="1" rIns="45725" wrap="square" tIns="22850">
            <a:noAutofit/>
          </a:bodyPr>
          <a:lstStyle>
            <a:lvl1pPr indent="-304800" lvl="0" marL="457200" rtl="0" algn="l">
              <a:lnSpc>
                <a:spcPct val="100000"/>
              </a:lnSpc>
              <a:spcBef>
                <a:spcPts val="200"/>
              </a:spcBef>
              <a:spcAft>
                <a:spcPts val="0"/>
              </a:spcAft>
              <a:buClr>
                <a:schemeClr val="dk1"/>
              </a:buClr>
              <a:buSzPts val="1200"/>
              <a:buChar char="•"/>
              <a:defRPr sz="1200"/>
            </a:lvl1pPr>
            <a:lvl2pPr indent="-292100" lvl="1" marL="914400" rtl="0" algn="l">
              <a:lnSpc>
                <a:spcPct val="100000"/>
              </a:lnSpc>
              <a:spcBef>
                <a:spcPts val="200"/>
              </a:spcBef>
              <a:spcAft>
                <a:spcPts val="0"/>
              </a:spcAft>
              <a:buClr>
                <a:schemeClr val="dk1"/>
              </a:buClr>
              <a:buSzPts val="1000"/>
              <a:buChar char="–"/>
              <a:defRPr sz="1000"/>
            </a:lvl2pPr>
            <a:lvl3pPr indent="-285750" lvl="2" marL="1371600" rtl="0" algn="l">
              <a:lnSpc>
                <a:spcPct val="100000"/>
              </a:lnSpc>
              <a:spcBef>
                <a:spcPts val="200"/>
              </a:spcBef>
              <a:spcAft>
                <a:spcPts val="0"/>
              </a:spcAft>
              <a:buClr>
                <a:schemeClr val="dk1"/>
              </a:buClr>
              <a:buSzPts val="900"/>
              <a:buChar char="•"/>
              <a:defRPr sz="900"/>
            </a:lvl3pPr>
            <a:lvl4pPr indent="-279400" lvl="3" marL="1828800" rtl="0" algn="l">
              <a:lnSpc>
                <a:spcPct val="100000"/>
              </a:lnSpc>
              <a:spcBef>
                <a:spcPts val="200"/>
              </a:spcBef>
              <a:spcAft>
                <a:spcPts val="0"/>
              </a:spcAft>
              <a:buClr>
                <a:schemeClr val="dk1"/>
              </a:buClr>
              <a:buSzPts val="800"/>
              <a:buChar char="–"/>
              <a:defRPr sz="800"/>
            </a:lvl4pPr>
            <a:lvl5pPr indent="-279400" lvl="4" marL="2286000" rtl="0" algn="l">
              <a:lnSpc>
                <a:spcPct val="100000"/>
              </a:lnSpc>
              <a:spcBef>
                <a:spcPts val="200"/>
              </a:spcBef>
              <a:spcAft>
                <a:spcPts val="0"/>
              </a:spcAft>
              <a:buClr>
                <a:schemeClr val="dk1"/>
              </a:buClr>
              <a:buSzPts val="800"/>
              <a:buChar char="»"/>
              <a:defRPr sz="800"/>
            </a:lvl5pPr>
            <a:lvl6pPr indent="-279400" lvl="5" marL="2743200" rtl="0" algn="l">
              <a:lnSpc>
                <a:spcPct val="100000"/>
              </a:lnSpc>
              <a:spcBef>
                <a:spcPts val="200"/>
              </a:spcBef>
              <a:spcAft>
                <a:spcPts val="0"/>
              </a:spcAft>
              <a:buClr>
                <a:schemeClr val="dk1"/>
              </a:buClr>
              <a:buSzPts val="800"/>
              <a:buChar char="•"/>
              <a:defRPr sz="800"/>
            </a:lvl6pPr>
            <a:lvl7pPr indent="-279400" lvl="6" marL="3200400" rtl="0" algn="l">
              <a:lnSpc>
                <a:spcPct val="100000"/>
              </a:lnSpc>
              <a:spcBef>
                <a:spcPts val="200"/>
              </a:spcBef>
              <a:spcAft>
                <a:spcPts val="0"/>
              </a:spcAft>
              <a:buClr>
                <a:schemeClr val="dk1"/>
              </a:buClr>
              <a:buSzPts val="800"/>
              <a:buChar char="•"/>
              <a:defRPr sz="800"/>
            </a:lvl7pPr>
            <a:lvl8pPr indent="-279400" lvl="7" marL="3657600" rtl="0" algn="l">
              <a:lnSpc>
                <a:spcPct val="100000"/>
              </a:lnSpc>
              <a:spcBef>
                <a:spcPts val="200"/>
              </a:spcBef>
              <a:spcAft>
                <a:spcPts val="0"/>
              </a:spcAft>
              <a:buClr>
                <a:schemeClr val="dk1"/>
              </a:buClr>
              <a:buSzPts val="800"/>
              <a:buChar char="•"/>
              <a:defRPr sz="800"/>
            </a:lvl8pPr>
            <a:lvl9pPr indent="-279400" lvl="8" marL="4114800" rtl="0" algn="l">
              <a:lnSpc>
                <a:spcPct val="100000"/>
              </a:lnSpc>
              <a:spcBef>
                <a:spcPts val="200"/>
              </a:spcBef>
              <a:spcAft>
                <a:spcPts val="0"/>
              </a:spcAft>
              <a:buClr>
                <a:schemeClr val="dk1"/>
              </a:buClr>
              <a:buSzPts val="800"/>
              <a:buChar char="•"/>
              <a:defRPr sz="800"/>
            </a:lvl9pPr>
          </a:lstStyle>
          <a:p/>
        </p:txBody>
      </p:sp>
      <p:sp>
        <p:nvSpPr>
          <p:cNvPr id="90" name="Google Shape;90;p20"/>
          <p:cNvSpPr txBox="1"/>
          <p:nvPr>
            <p:ph idx="3" type="body"/>
          </p:nvPr>
        </p:nvSpPr>
        <p:spPr>
          <a:xfrm>
            <a:off x="2322513" y="767556"/>
            <a:ext cx="2020800" cy="319800"/>
          </a:xfrm>
          <a:prstGeom prst="rect">
            <a:avLst/>
          </a:prstGeom>
          <a:noFill/>
          <a:ln>
            <a:noFill/>
          </a:ln>
        </p:spPr>
        <p:txBody>
          <a:bodyPr anchorCtr="0" anchor="b" bIns="22850" lIns="45725" spcFirstLastPara="1" rIns="45725" wrap="square" tIns="22850">
            <a:noAutofit/>
          </a:bodyPr>
          <a:lstStyle>
            <a:lvl1pPr indent="-228600" lvl="0" marL="457200" rtl="0" algn="l">
              <a:lnSpc>
                <a:spcPct val="100000"/>
              </a:lnSpc>
              <a:spcBef>
                <a:spcPts val="200"/>
              </a:spcBef>
              <a:spcAft>
                <a:spcPts val="0"/>
              </a:spcAft>
              <a:buClr>
                <a:schemeClr val="dk1"/>
              </a:buClr>
              <a:buSzPts val="1200"/>
              <a:buNone/>
              <a:defRPr b="1" sz="1200"/>
            </a:lvl1pPr>
            <a:lvl2pPr indent="-228600" lvl="1" marL="914400" rtl="0" algn="l">
              <a:lnSpc>
                <a:spcPct val="100000"/>
              </a:lnSpc>
              <a:spcBef>
                <a:spcPts val="200"/>
              </a:spcBef>
              <a:spcAft>
                <a:spcPts val="0"/>
              </a:spcAft>
              <a:buClr>
                <a:schemeClr val="dk1"/>
              </a:buClr>
              <a:buSzPts val="1000"/>
              <a:buNone/>
              <a:defRPr b="1" sz="1000"/>
            </a:lvl2pPr>
            <a:lvl3pPr indent="-228600" lvl="2" marL="1371600" rtl="0" algn="l">
              <a:lnSpc>
                <a:spcPct val="100000"/>
              </a:lnSpc>
              <a:spcBef>
                <a:spcPts val="200"/>
              </a:spcBef>
              <a:spcAft>
                <a:spcPts val="0"/>
              </a:spcAft>
              <a:buClr>
                <a:schemeClr val="dk1"/>
              </a:buClr>
              <a:buSzPts val="900"/>
              <a:buNone/>
              <a:defRPr b="1" sz="900"/>
            </a:lvl3pPr>
            <a:lvl4pPr indent="-228600" lvl="3" marL="1828800" rtl="0" algn="l">
              <a:lnSpc>
                <a:spcPct val="100000"/>
              </a:lnSpc>
              <a:spcBef>
                <a:spcPts val="200"/>
              </a:spcBef>
              <a:spcAft>
                <a:spcPts val="0"/>
              </a:spcAft>
              <a:buClr>
                <a:schemeClr val="dk1"/>
              </a:buClr>
              <a:buSzPts val="800"/>
              <a:buNone/>
              <a:defRPr b="1" sz="800"/>
            </a:lvl4pPr>
            <a:lvl5pPr indent="-228600" lvl="4" marL="2286000" rtl="0" algn="l">
              <a:lnSpc>
                <a:spcPct val="100000"/>
              </a:lnSpc>
              <a:spcBef>
                <a:spcPts val="200"/>
              </a:spcBef>
              <a:spcAft>
                <a:spcPts val="0"/>
              </a:spcAft>
              <a:buClr>
                <a:schemeClr val="dk1"/>
              </a:buClr>
              <a:buSzPts val="800"/>
              <a:buNone/>
              <a:defRPr b="1" sz="800"/>
            </a:lvl5pPr>
            <a:lvl6pPr indent="-228600" lvl="5" marL="2743200" rtl="0" algn="l">
              <a:lnSpc>
                <a:spcPct val="100000"/>
              </a:lnSpc>
              <a:spcBef>
                <a:spcPts val="200"/>
              </a:spcBef>
              <a:spcAft>
                <a:spcPts val="0"/>
              </a:spcAft>
              <a:buClr>
                <a:schemeClr val="dk1"/>
              </a:buClr>
              <a:buSzPts val="800"/>
              <a:buNone/>
              <a:defRPr b="1" sz="800"/>
            </a:lvl6pPr>
            <a:lvl7pPr indent="-228600" lvl="6" marL="3200400" rtl="0" algn="l">
              <a:lnSpc>
                <a:spcPct val="100000"/>
              </a:lnSpc>
              <a:spcBef>
                <a:spcPts val="200"/>
              </a:spcBef>
              <a:spcAft>
                <a:spcPts val="0"/>
              </a:spcAft>
              <a:buClr>
                <a:schemeClr val="dk1"/>
              </a:buClr>
              <a:buSzPts val="800"/>
              <a:buNone/>
              <a:defRPr b="1" sz="800"/>
            </a:lvl7pPr>
            <a:lvl8pPr indent="-228600" lvl="7" marL="3657600" rtl="0" algn="l">
              <a:lnSpc>
                <a:spcPct val="100000"/>
              </a:lnSpc>
              <a:spcBef>
                <a:spcPts val="200"/>
              </a:spcBef>
              <a:spcAft>
                <a:spcPts val="0"/>
              </a:spcAft>
              <a:buClr>
                <a:schemeClr val="dk1"/>
              </a:buClr>
              <a:buSzPts val="800"/>
              <a:buNone/>
              <a:defRPr b="1" sz="800"/>
            </a:lvl8pPr>
            <a:lvl9pPr indent="-228600" lvl="8" marL="4114800" rtl="0" algn="l">
              <a:lnSpc>
                <a:spcPct val="100000"/>
              </a:lnSpc>
              <a:spcBef>
                <a:spcPts val="200"/>
              </a:spcBef>
              <a:spcAft>
                <a:spcPts val="0"/>
              </a:spcAft>
              <a:buClr>
                <a:schemeClr val="dk1"/>
              </a:buClr>
              <a:buSzPts val="800"/>
              <a:buNone/>
              <a:defRPr b="1" sz="800"/>
            </a:lvl9pPr>
          </a:lstStyle>
          <a:p/>
        </p:txBody>
      </p:sp>
      <p:sp>
        <p:nvSpPr>
          <p:cNvPr id="91" name="Google Shape;91;p20"/>
          <p:cNvSpPr txBox="1"/>
          <p:nvPr>
            <p:ph idx="4" type="body"/>
          </p:nvPr>
        </p:nvSpPr>
        <p:spPr>
          <a:xfrm>
            <a:off x="2322513" y="1087438"/>
            <a:ext cx="2020800" cy="1975500"/>
          </a:xfrm>
          <a:prstGeom prst="rect">
            <a:avLst/>
          </a:prstGeom>
          <a:noFill/>
          <a:ln>
            <a:noFill/>
          </a:ln>
        </p:spPr>
        <p:txBody>
          <a:bodyPr anchorCtr="0" anchor="t" bIns="22850" lIns="45725" spcFirstLastPara="1" rIns="45725" wrap="square" tIns="22850">
            <a:noAutofit/>
          </a:bodyPr>
          <a:lstStyle>
            <a:lvl1pPr indent="-304800" lvl="0" marL="457200" rtl="0" algn="l">
              <a:lnSpc>
                <a:spcPct val="100000"/>
              </a:lnSpc>
              <a:spcBef>
                <a:spcPts val="200"/>
              </a:spcBef>
              <a:spcAft>
                <a:spcPts val="0"/>
              </a:spcAft>
              <a:buClr>
                <a:schemeClr val="dk1"/>
              </a:buClr>
              <a:buSzPts val="1200"/>
              <a:buChar char="•"/>
              <a:defRPr sz="1200"/>
            </a:lvl1pPr>
            <a:lvl2pPr indent="-292100" lvl="1" marL="914400" rtl="0" algn="l">
              <a:lnSpc>
                <a:spcPct val="100000"/>
              </a:lnSpc>
              <a:spcBef>
                <a:spcPts val="200"/>
              </a:spcBef>
              <a:spcAft>
                <a:spcPts val="0"/>
              </a:spcAft>
              <a:buClr>
                <a:schemeClr val="dk1"/>
              </a:buClr>
              <a:buSzPts val="1000"/>
              <a:buChar char="–"/>
              <a:defRPr sz="1000"/>
            </a:lvl2pPr>
            <a:lvl3pPr indent="-285750" lvl="2" marL="1371600" rtl="0" algn="l">
              <a:lnSpc>
                <a:spcPct val="100000"/>
              </a:lnSpc>
              <a:spcBef>
                <a:spcPts val="200"/>
              </a:spcBef>
              <a:spcAft>
                <a:spcPts val="0"/>
              </a:spcAft>
              <a:buClr>
                <a:schemeClr val="dk1"/>
              </a:buClr>
              <a:buSzPts val="900"/>
              <a:buChar char="•"/>
              <a:defRPr sz="900"/>
            </a:lvl3pPr>
            <a:lvl4pPr indent="-279400" lvl="3" marL="1828800" rtl="0" algn="l">
              <a:lnSpc>
                <a:spcPct val="100000"/>
              </a:lnSpc>
              <a:spcBef>
                <a:spcPts val="200"/>
              </a:spcBef>
              <a:spcAft>
                <a:spcPts val="0"/>
              </a:spcAft>
              <a:buClr>
                <a:schemeClr val="dk1"/>
              </a:buClr>
              <a:buSzPts val="800"/>
              <a:buChar char="–"/>
              <a:defRPr sz="800"/>
            </a:lvl4pPr>
            <a:lvl5pPr indent="-279400" lvl="4" marL="2286000" rtl="0" algn="l">
              <a:lnSpc>
                <a:spcPct val="100000"/>
              </a:lnSpc>
              <a:spcBef>
                <a:spcPts val="200"/>
              </a:spcBef>
              <a:spcAft>
                <a:spcPts val="0"/>
              </a:spcAft>
              <a:buClr>
                <a:schemeClr val="dk1"/>
              </a:buClr>
              <a:buSzPts val="800"/>
              <a:buChar char="»"/>
              <a:defRPr sz="800"/>
            </a:lvl5pPr>
            <a:lvl6pPr indent="-279400" lvl="5" marL="2743200" rtl="0" algn="l">
              <a:lnSpc>
                <a:spcPct val="100000"/>
              </a:lnSpc>
              <a:spcBef>
                <a:spcPts val="200"/>
              </a:spcBef>
              <a:spcAft>
                <a:spcPts val="0"/>
              </a:spcAft>
              <a:buClr>
                <a:schemeClr val="dk1"/>
              </a:buClr>
              <a:buSzPts val="800"/>
              <a:buChar char="•"/>
              <a:defRPr sz="800"/>
            </a:lvl6pPr>
            <a:lvl7pPr indent="-279400" lvl="6" marL="3200400" rtl="0" algn="l">
              <a:lnSpc>
                <a:spcPct val="100000"/>
              </a:lnSpc>
              <a:spcBef>
                <a:spcPts val="200"/>
              </a:spcBef>
              <a:spcAft>
                <a:spcPts val="0"/>
              </a:spcAft>
              <a:buClr>
                <a:schemeClr val="dk1"/>
              </a:buClr>
              <a:buSzPts val="800"/>
              <a:buChar char="•"/>
              <a:defRPr sz="800"/>
            </a:lvl7pPr>
            <a:lvl8pPr indent="-279400" lvl="7" marL="3657600" rtl="0" algn="l">
              <a:lnSpc>
                <a:spcPct val="100000"/>
              </a:lnSpc>
              <a:spcBef>
                <a:spcPts val="200"/>
              </a:spcBef>
              <a:spcAft>
                <a:spcPts val="0"/>
              </a:spcAft>
              <a:buClr>
                <a:schemeClr val="dk1"/>
              </a:buClr>
              <a:buSzPts val="800"/>
              <a:buChar char="•"/>
              <a:defRPr sz="800"/>
            </a:lvl8pPr>
            <a:lvl9pPr indent="-279400" lvl="8" marL="4114800" rtl="0" algn="l">
              <a:lnSpc>
                <a:spcPct val="100000"/>
              </a:lnSpc>
              <a:spcBef>
                <a:spcPts val="200"/>
              </a:spcBef>
              <a:spcAft>
                <a:spcPts val="0"/>
              </a:spcAft>
              <a:buClr>
                <a:schemeClr val="dk1"/>
              </a:buClr>
              <a:buSzPts val="800"/>
              <a:buChar char="•"/>
              <a:defRPr sz="800"/>
            </a:lvl9pPr>
          </a:lstStyle>
          <a:p/>
        </p:txBody>
      </p:sp>
      <p:sp>
        <p:nvSpPr>
          <p:cNvPr id="92" name="Google Shape;92;p20"/>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93" name="Google Shape;93;p20"/>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94" name="Google Shape;94;p20"/>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5" name="Shape 95"/>
        <p:cNvGrpSpPr/>
        <p:nvPr/>
      </p:nvGrpSpPr>
      <p:grpSpPr>
        <a:xfrm>
          <a:off x="0" y="0"/>
          <a:ext cx="0" cy="0"/>
          <a:chOff x="0" y="0"/>
          <a:chExt cx="0" cy="0"/>
        </a:xfrm>
      </p:grpSpPr>
      <p:sp>
        <p:nvSpPr>
          <p:cNvPr id="96" name="Google Shape;96;p21"/>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Autofit/>
          </a:bodyPr>
          <a:lstStyle>
            <a:lvl1pPr lvl="0" rtl="0" algn="ctr">
              <a:lnSpc>
                <a:spcPct val="100000"/>
              </a:lnSpc>
              <a:spcBef>
                <a:spcPts val="0"/>
              </a:spcBef>
              <a:spcAft>
                <a:spcPts val="0"/>
              </a:spcAft>
              <a:buClr>
                <a:schemeClr val="dk1"/>
              </a:buClr>
              <a:buSzPts val="9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97" name="Google Shape;97;p21"/>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98" name="Google Shape;98;p21"/>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99" name="Google Shape;99;p21"/>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0" name="Shape 100"/>
        <p:cNvGrpSpPr/>
        <p:nvPr/>
      </p:nvGrpSpPr>
      <p:grpSpPr>
        <a:xfrm>
          <a:off x="0" y="0"/>
          <a:ext cx="0" cy="0"/>
          <a:chOff x="0" y="0"/>
          <a:chExt cx="0" cy="0"/>
        </a:xfrm>
      </p:grpSpPr>
      <p:sp>
        <p:nvSpPr>
          <p:cNvPr id="101" name="Google Shape;101;p22"/>
          <p:cNvSpPr txBox="1"/>
          <p:nvPr>
            <p:ph type="title"/>
          </p:nvPr>
        </p:nvSpPr>
        <p:spPr>
          <a:xfrm>
            <a:off x="228600" y="136525"/>
            <a:ext cx="1504200" cy="580800"/>
          </a:xfrm>
          <a:prstGeom prst="rect">
            <a:avLst/>
          </a:prstGeom>
          <a:noFill/>
          <a:ln>
            <a:noFill/>
          </a:ln>
        </p:spPr>
        <p:txBody>
          <a:bodyPr anchorCtr="0" anchor="b" bIns="22850" lIns="45725" spcFirstLastPara="1" rIns="45725" wrap="square" tIns="22850">
            <a:noAutofit/>
          </a:bodyPr>
          <a:lstStyle>
            <a:lvl1pPr lvl="0" rtl="0" algn="l">
              <a:lnSpc>
                <a:spcPct val="100000"/>
              </a:lnSpc>
              <a:spcBef>
                <a:spcPts val="0"/>
              </a:spcBef>
              <a:spcAft>
                <a:spcPts val="0"/>
              </a:spcAft>
              <a:buClr>
                <a:schemeClr val="dk1"/>
              </a:buClr>
              <a:buSzPts val="1000"/>
              <a:buFont typeface="Calibri"/>
              <a:buNone/>
              <a:defRPr b="1" sz="1000"/>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102" name="Google Shape;102;p22"/>
          <p:cNvSpPr txBox="1"/>
          <p:nvPr>
            <p:ph idx="1" type="body"/>
          </p:nvPr>
        </p:nvSpPr>
        <p:spPr>
          <a:xfrm>
            <a:off x="1787525" y="136525"/>
            <a:ext cx="2555700" cy="2926500"/>
          </a:xfrm>
          <a:prstGeom prst="rect">
            <a:avLst/>
          </a:prstGeom>
          <a:noFill/>
          <a:ln>
            <a:noFill/>
          </a:ln>
        </p:spPr>
        <p:txBody>
          <a:bodyPr anchorCtr="0" anchor="t" bIns="22850" lIns="45725" spcFirstLastPara="1" rIns="45725" wrap="square" tIns="22850">
            <a:noAutofit/>
          </a:bodyPr>
          <a:lstStyle>
            <a:lvl1pPr indent="-330200" lvl="0" marL="457200" rtl="0" algn="l">
              <a:lnSpc>
                <a:spcPct val="100000"/>
              </a:lnSpc>
              <a:spcBef>
                <a:spcPts val="300"/>
              </a:spcBef>
              <a:spcAft>
                <a:spcPts val="0"/>
              </a:spcAft>
              <a:buClr>
                <a:schemeClr val="dk1"/>
              </a:buClr>
              <a:buSzPts val="1600"/>
              <a:buChar char="•"/>
              <a:defRPr sz="1600"/>
            </a:lvl1pPr>
            <a:lvl2pPr indent="-317500" lvl="1" marL="914400" rtl="0" algn="l">
              <a:lnSpc>
                <a:spcPct val="100000"/>
              </a:lnSpc>
              <a:spcBef>
                <a:spcPts val="300"/>
              </a:spcBef>
              <a:spcAft>
                <a:spcPts val="0"/>
              </a:spcAft>
              <a:buClr>
                <a:schemeClr val="dk1"/>
              </a:buClr>
              <a:buSzPts val="1400"/>
              <a:buChar char="–"/>
              <a:defRPr sz="1400"/>
            </a:lvl2pPr>
            <a:lvl3pPr indent="-304800" lvl="2" marL="1371600" rtl="0" algn="l">
              <a:lnSpc>
                <a:spcPct val="100000"/>
              </a:lnSpc>
              <a:spcBef>
                <a:spcPts val="200"/>
              </a:spcBef>
              <a:spcAft>
                <a:spcPts val="0"/>
              </a:spcAft>
              <a:buClr>
                <a:schemeClr val="dk1"/>
              </a:buClr>
              <a:buSzPts val="1200"/>
              <a:buChar char="•"/>
              <a:defRPr sz="1200"/>
            </a:lvl3pPr>
            <a:lvl4pPr indent="-292100" lvl="3" marL="1828800" rtl="0" algn="l">
              <a:lnSpc>
                <a:spcPct val="100000"/>
              </a:lnSpc>
              <a:spcBef>
                <a:spcPts val="200"/>
              </a:spcBef>
              <a:spcAft>
                <a:spcPts val="0"/>
              </a:spcAft>
              <a:buClr>
                <a:schemeClr val="dk1"/>
              </a:buClr>
              <a:buSzPts val="1000"/>
              <a:buChar char="–"/>
              <a:defRPr sz="1000"/>
            </a:lvl4pPr>
            <a:lvl5pPr indent="-292100" lvl="4" marL="2286000" rtl="0" algn="l">
              <a:lnSpc>
                <a:spcPct val="100000"/>
              </a:lnSpc>
              <a:spcBef>
                <a:spcPts val="200"/>
              </a:spcBef>
              <a:spcAft>
                <a:spcPts val="0"/>
              </a:spcAft>
              <a:buClr>
                <a:schemeClr val="dk1"/>
              </a:buClr>
              <a:buSzPts val="1000"/>
              <a:buChar char="»"/>
              <a:defRPr sz="1000"/>
            </a:lvl5pPr>
            <a:lvl6pPr indent="-292100" lvl="5" marL="2743200" rtl="0" algn="l">
              <a:lnSpc>
                <a:spcPct val="100000"/>
              </a:lnSpc>
              <a:spcBef>
                <a:spcPts val="200"/>
              </a:spcBef>
              <a:spcAft>
                <a:spcPts val="0"/>
              </a:spcAft>
              <a:buClr>
                <a:schemeClr val="dk1"/>
              </a:buClr>
              <a:buSzPts val="1000"/>
              <a:buChar char="•"/>
              <a:defRPr sz="1000"/>
            </a:lvl6pPr>
            <a:lvl7pPr indent="-292100" lvl="6" marL="3200400" rtl="0" algn="l">
              <a:lnSpc>
                <a:spcPct val="100000"/>
              </a:lnSpc>
              <a:spcBef>
                <a:spcPts val="200"/>
              </a:spcBef>
              <a:spcAft>
                <a:spcPts val="0"/>
              </a:spcAft>
              <a:buClr>
                <a:schemeClr val="dk1"/>
              </a:buClr>
              <a:buSzPts val="1000"/>
              <a:buChar char="•"/>
              <a:defRPr sz="1000"/>
            </a:lvl7pPr>
            <a:lvl8pPr indent="-292100" lvl="7" marL="3657600" rtl="0" algn="l">
              <a:lnSpc>
                <a:spcPct val="100000"/>
              </a:lnSpc>
              <a:spcBef>
                <a:spcPts val="200"/>
              </a:spcBef>
              <a:spcAft>
                <a:spcPts val="0"/>
              </a:spcAft>
              <a:buClr>
                <a:schemeClr val="dk1"/>
              </a:buClr>
              <a:buSzPts val="1000"/>
              <a:buChar char="•"/>
              <a:defRPr sz="1000"/>
            </a:lvl8pPr>
            <a:lvl9pPr indent="-292100" lvl="8" marL="4114800" rtl="0" algn="l">
              <a:lnSpc>
                <a:spcPct val="100000"/>
              </a:lnSpc>
              <a:spcBef>
                <a:spcPts val="200"/>
              </a:spcBef>
              <a:spcAft>
                <a:spcPts val="0"/>
              </a:spcAft>
              <a:buClr>
                <a:schemeClr val="dk1"/>
              </a:buClr>
              <a:buSzPts val="1000"/>
              <a:buChar char="•"/>
              <a:defRPr sz="1000"/>
            </a:lvl9pPr>
          </a:lstStyle>
          <a:p/>
        </p:txBody>
      </p:sp>
      <p:sp>
        <p:nvSpPr>
          <p:cNvPr id="103" name="Google Shape;103;p22"/>
          <p:cNvSpPr txBox="1"/>
          <p:nvPr>
            <p:ph idx="2" type="body"/>
          </p:nvPr>
        </p:nvSpPr>
        <p:spPr>
          <a:xfrm>
            <a:off x="228600" y="717550"/>
            <a:ext cx="1504200" cy="2345700"/>
          </a:xfrm>
          <a:prstGeom prst="rect">
            <a:avLst/>
          </a:prstGeom>
          <a:noFill/>
          <a:ln>
            <a:noFill/>
          </a:ln>
        </p:spPr>
        <p:txBody>
          <a:bodyPr anchorCtr="0" anchor="t" bIns="22850" lIns="45725" spcFirstLastPara="1" rIns="45725" wrap="square" tIns="22850">
            <a:noAutofit/>
          </a:bodyPr>
          <a:lstStyle>
            <a:lvl1pPr indent="-228600" lvl="0" marL="457200" rtl="0" algn="l">
              <a:lnSpc>
                <a:spcPct val="100000"/>
              </a:lnSpc>
              <a:spcBef>
                <a:spcPts val="100"/>
              </a:spcBef>
              <a:spcAft>
                <a:spcPts val="0"/>
              </a:spcAft>
              <a:buClr>
                <a:schemeClr val="dk1"/>
              </a:buClr>
              <a:buSzPts val="700"/>
              <a:buNone/>
              <a:defRPr sz="700"/>
            </a:lvl1pPr>
            <a:lvl2pPr indent="-228600" lvl="1" marL="914400" rtl="0" algn="l">
              <a:lnSpc>
                <a:spcPct val="100000"/>
              </a:lnSpc>
              <a:spcBef>
                <a:spcPts val="100"/>
              </a:spcBef>
              <a:spcAft>
                <a:spcPts val="0"/>
              </a:spcAft>
              <a:buClr>
                <a:schemeClr val="dk1"/>
              </a:buClr>
              <a:buSzPts val="600"/>
              <a:buNone/>
              <a:defRPr sz="600"/>
            </a:lvl2pPr>
            <a:lvl3pPr indent="-228600" lvl="2" marL="1371600" rtl="0" algn="l">
              <a:lnSpc>
                <a:spcPct val="100000"/>
              </a:lnSpc>
              <a:spcBef>
                <a:spcPts val="100"/>
              </a:spcBef>
              <a:spcAft>
                <a:spcPts val="0"/>
              </a:spcAft>
              <a:buClr>
                <a:schemeClr val="dk1"/>
              </a:buClr>
              <a:buSzPts val="500"/>
              <a:buNone/>
              <a:defRPr sz="500"/>
            </a:lvl3pPr>
            <a:lvl4pPr indent="-228600" lvl="3" marL="1828800" rtl="0" algn="l">
              <a:lnSpc>
                <a:spcPct val="100000"/>
              </a:lnSpc>
              <a:spcBef>
                <a:spcPts val="100"/>
              </a:spcBef>
              <a:spcAft>
                <a:spcPts val="0"/>
              </a:spcAft>
              <a:buClr>
                <a:schemeClr val="dk1"/>
              </a:buClr>
              <a:buSzPts val="500"/>
              <a:buNone/>
              <a:defRPr sz="500"/>
            </a:lvl4pPr>
            <a:lvl5pPr indent="-228600" lvl="4" marL="2286000" rtl="0" algn="l">
              <a:lnSpc>
                <a:spcPct val="100000"/>
              </a:lnSpc>
              <a:spcBef>
                <a:spcPts val="100"/>
              </a:spcBef>
              <a:spcAft>
                <a:spcPts val="0"/>
              </a:spcAft>
              <a:buClr>
                <a:schemeClr val="dk1"/>
              </a:buClr>
              <a:buSzPts val="500"/>
              <a:buNone/>
              <a:defRPr sz="500"/>
            </a:lvl5pPr>
            <a:lvl6pPr indent="-228600" lvl="5" marL="2743200" rtl="0" algn="l">
              <a:lnSpc>
                <a:spcPct val="100000"/>
              </a:lnSpc>
              <a:spcBef>
                <a:spcPts val="100"/>
              </a:spcBef>
              <a:spcAft>
                <a:spcPts val="0"/>
              </a:spcAft>
              <a:buClr>
                <a:schemeClr val="dk1"/>
              </a:buClr>
              <a:buSzPts val="500"/>
              <a:buNone/>
              <a:defRPr sz="500"/>
            </a:lvl6pPr>
            <a:lvl7pPr indent="-228600" lvl="6" marL="3200400" rtl="0" algn="l">
              <a:lnSpc>
                <a:spcPct val="100000"/>
              </a:lnSpc>
              <a:spcBef>
                <a:spcPts val="100"/>
              </a:spcBef>
              <a:spcAft>
                <a:spcPts val="0"/>
              </a:spcAft>
              <a:buClr>
                <a:schemeClr val="dk1"/>
              </a:buClr>
              <a:buSzPts val="500"/>
              <a:buNone/>
              <a:defRPr sz="500"/>
            </a:lvl7pPr>
            <a:lvl8pPr indent="-228600" lvl="7" marL="3657600" rtl="0" algn="l">
              <a:lnSpc>
                <a:spcPct val="100000"/>
              </a:lnSpc>
              <a:spcBef>
                <a:spcPts val="100"/>
              </a:spcBef>
              <a:spcAft>
                <a:spcPts val="0"/>
              </a:spcAft>
              <a:buClr>
                <a:schemeClr val="dk1"/>
              </a:buClr>
              <a:buSzPts val="500"/>
              <a:buNone/>
              <a:defRPr sz="500"/>
            </a:lvl8pPr>
            <a:lvl9pPr indent="-228600" lvl="8" marL="4114800" rtl="0" algn="l">
              <a:lnSpc>
                <a:spcPct val="100000"/>
              </a:lnSpc>
              <a:spcBef>
                <a:spcPts val="100"/>
              </a:spcBef>
              <a:spcAft>
                <a:spcPts val="0"/>
              </a:spcAft>
              <a:buClr>
                <a:schemeClr val="dk1"/>
              </a:buClr>
              <a:buSzPts val="500"/>
              <a:buNone/>
              <a:defRPr sz="500"/>
            </a:lvl9pPr>
          </a:lstStyle>
          <a:p/>
        </p:txBody>
      </p:sp>
      <p:sp>
        <p:nvSpPr>
          <p:cNvPr id="104" name="Google Shape;104;p22"/>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105" name="Google Shape;105;p22"/>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106" name="Google Shape;106;p22"/>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7" name="Shape 107"/>
        <p:cNvGrpSpPr/>
        <p:nvPr/>
      </p:nvGrpSpPr>
      <p:grpSpPr>
        <a:xfrm>
          <a:off x="0" y="0"/>
          <a:ext cx="0" cy="0"/>
          <a:chOff x="0" y="0"/>
          <a:chExt cx="0" cy="0"/>
        </a:xfrm>
      </p:grpSpPr>
      <p:sp>
        <p:nvSpPr>
          <p:cNvPr id="108" name="Google Shape;108;p23"/>
          <p:cNvSpPr txBox="1"/>
          <p:nvPr>
            <p:ph type="title"/>
          </p:nvPr>
        </p:nvSpPr>
        <p:spPr>
          <a:xfrm>
            <a:off x="896144" y="2400300"/>
            <a:ext cx="2743200" cy="283500"/>
          </a:xfrm>
          <a:prstGeom prst="rect">
            <a:avLst/>
          </a:prstGeom>
          <a:noFill/>
          <a:ln>
            <a:noFill/>
          </a:ln>
        </p:spPr>
        <p:txBody>
          <a:bodyPr anchorCtr="0" anchor="b" bIns="22850" lIns="45725" spcFirstLastPara="1" rIns="45725" wrap="square" tIns="22850">
            <a:noAutofit/>
          </a:bodyPr>
          <a:lstStyle>
            <a:lvl1pPr lvl="0" rtl="0" algn="l">
              <a:lnSpc>
                <a:spcPct val="100000"/>
              </a:lnSpc>
              <a:spcBef>
                <a:spcPts val="0"/>
              </a:spcBef>
              <a:spcAft>
                <a:spcPts val="0"/>
              </a:spcAft>
              <a:buClr>
                <a:schemeClr val="dk1"/>
              </a:buClr>
              <a:buSzPts val="1000"/>
              <a:buFont typeface="Calibri"/>
              <a:buNone/>
              <a:defRPr b="1" sz="1000"/>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109" name="Google Shape;109;p23"/>
          <p:cNvSpPr/>
          <p:nvPr>
            <p:ph idx="2" type="pic"/>
          </p:nvPr>
        </p:nvSpPr>
        <p:spPr>
          <a:xfrm>
            <a:off x="896144" y="306388"/>
            <a:ext cx="2743200" cy="2057400"/>
          </a:xfrm>
          <a:prstGeom prst="rect">
            <a:avLst/>
          </a:prstGeom>
          <a:noFill/>
          <a:ln>
            <a:noFill/>
          </a:ln>
        </p:spPr>
        <p:txBody>
          <a:bodyPr anchorCtr="0" anchor="t" bIns="22850" lIns="45725" spcFirstLastPara="1" rIns="45725" wrap="square" tIns="22850">
            <a:noAutofit/>
          </a:bodyPr>
          <a:lstStyle>
            <a:lvl1pPr lvl="0" marR="0" rtl="0" algn="l">
              <a:lnSpc>
                <a:spcPct val="100000"/>
              </a:lnSpc>
              <a:spcBef>
                <a:spcPts val="3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lvl="1" marR="0" rtl="0" algn="l">
              <a:lnSpc>
                <a:spcPct val="100000"/>
              </a:lnSpc>
              <a:spcBef>
                <a:spcPts val="3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lvl="3" marR="0" rtl="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lvl="4" marR="0" rtl="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lvl="5" marR="0" rtl="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lvl="6" marR="0" rtl="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lvl="7" marR="0" rtl="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lvl="8" marR="0" rtl="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110" name="Google Shape;110;p23"/>
          <p:cNvSpPr txBox="1"/>
          <p:nvPr>
            <p:ph idx="1" type="body"/>
          </p:nvPr>
        </p:nvSpPr>
        <p:spPr>
          <a:xfrm>
            <a:off x="896144" y="2683669"/>
            <a:ext cx="2743200" cy="402300"/>
          </a:xfrm>
          <a:prstGeom prst="rect">
            <a:avLst/>
          </a:prstGeom>
          <a:noFill/>
          <a:ln>
            <a:noFill/>
          </a:ln>
        </p:spPr>
        <p:txBody>
          <a:bodyPr anchorCtr="0" anchor="t" bIns="22850" lIns="45725" spcFirstLastPara="1" rIns="45725" wrap="square" tIns="22850">
            <a:noAutofit/>
          </a:bodyPr>
          <a:lstStyle>
            <a:lvl1pPr indent="-228600" lvl="0" marL="457200" rtl="0" algn="l">
              <a:lnSpc>
                <a:spcPct val="100000"/>
              </a:lnSpc>
              <a:spcBef>
                <a:spcPts val="100"/>
              </a:spcBef>
              <a:spcAft>
                <a:spcPts val="0"/>
              </a:spcAft>
              <a:buClr>
                <a:schemeClr val="dk1"/>
              </a:buClr>
              <a:buSzPts val="700"/>
              <a:buNone/>
              <a:defRPr sz="700"/>
            </a:lvl1pPr>
            <a:lvl2pPr indent="-228600" lvl="1" marL="914400" rtl="0" algn="l">
              <a:lnSpc>
                <a:spcPct val="100000"/>
              </a:lnSpc>
              <a:spcBef>
                <a:spcPts val="100"/>
              </a:spcBef>
              <a:spcAft>
                <a:spcPts val="0"/>
              </a:spcAft>
              <a:buClr>
                <a:schemeClr val="dk1"/>
              </a:buClr>
              <a:buSzPts val="600"/>
              <a:buNone/>
              <a:defRPr sz="600"/>
            </a:lvl2pPr>
            <a:lvl3pPr indent="-228600" lvl="2" marL="1371600" rtl="0" algn="l">
              <a:lnSpc>
                <a:spcPct val="100000"/>
              </a:lnSpc>
              <a:spcBef>
                <a:spcPts val="100"/>
              </a:spcBef>
              <a:spcAft>
                <a:spcPts val="0"/>
              </a:spcAft>
              <a:buClr>
                <a:schemeClr val="dk1"/>
              </a:buClr>
              <a:buSzPts val="500"/>
              <a:buNone/>
              <a:defRPr sz="500"/>
            </a:lvl3pPr>
            <a:lvl4pPr indent="-228600" lvl="3" marL="1828800" rtl="0" algn="l">
              <a:lnSpc>
                <a:spcPct val="100000"/>
              </a:lnSpc>
              <a:spcBef>
                <a:spcPts val="100"/>
              </a:spcBef>
              <a:spcAft>
                <a:spcPts val="0"/>
              </a:spcAft>
              <a:buClr>
                <a:schemeClr val="dk1"/>
              </a:buClr>
              <a:buSzPts val="500"/>
              <a:buNone/>
              <a:defRPr sz="500"/>
            </a:lvl4pPr>
            <a:lvl5pPr indent="-228600" lvl="4" marL="2286000" rtl="0" algn="l">
              <a:lnSpc>
                <a:spcPct val="100000"/>
              </a:lnSpc>
              <a:spcBef>
                <a:spcPts val="100"/>
              </a:spcBef>
              <a:spcAft>
                <a:spcPts val="0"/>
              </a:spcAft>
              <a:buClr>
                <a:schemeClr val="dk1"/>
              </a:buClr>
              <a:buSzPts val="500"/>
              <a:buNone/>
              <a:defRPr sz="500"/>
            </a:lvl5pPr>
            <a:lvl6pPr indent="-228600" lvl="5" marL="2743200" rtl="0" algn="l">
              <a:lnSpc>
                <a:spcPct val="100000"/>
              </a:lnSpc>
              <a:spcBef>
                <a:spcPts val="100"/>
              </a:spcBef>
              <a:spcAft>
                <a:spcPts val="0"/>
              </a:spcAft>
              <a:buClr>
                <a:schemeClr val="dk1"/>
              </a:buClr>
              <a:buSzPts val="500"/>
              <a:buNone/>
              <a:defRPr sz="500"/>
            </a:lvl6pPr>
            <a:lvl7pPr indent="-228600" lvl="6" marL="3200400" rtl="0" algn="l">
              <a:lnSpc>
                <a:spcPct val="100000"/>
              </a:lnSpc>
              <a:spcBef>
                <a:spcPts val="100"/>
              </a:spcBef>
              <a:spcAft>
                <a:spcPts val="0"/>
              </a:spcAft>
              <a:buClr>
                <a:schemeClr val="dk1"/>
              </a:buClr>
              <a:buSzPts val="500"/>
              <a:buNone/>
              <a:defRPr sz="500"/>
            </a:lvl7pPr>
            <a:lvl8pPr indent="-228600" lvl="7" marL="3657600" rtl="0" algn="l">
              <a:lnSpc>
                <a:spcPct val="100000"/>
              </a:lnSpc>
              <a:spcBef>
                <a:spcPts val="100"/>
              </a:spcBef>
              <a:spcAft>
                <a:spcPts val="0"/>
              </a:spcAft>
              <a:buClr>
                <a:schemeClr val="dk1"/>
              </a:buClr>
              <a:buSzPts val="500"/>
              <a:buNone/>
              <a:defRPr sz="500"/>
            </a:lvl8pPr>
            <a:lvl9pPr indent="-228600" lvl="8" marL="4114800" rtl="0" algn="l">
              <a:lnSpc>
                <a:spcPct val="100000"/>
              </a:lnSpc>
              <a:spcBef>
                <a:spcPts val="100"/>
              </a:spcBef>
              <a:spcAft>
                <a:spcPts val="0"/>
              </a:spcAft>
              <a:buClr>
                <a:schemeClr val="dk1"/>
              </a:buClr>
              <a:buSzPts val="500"/>
              <a:buNone/>
              <a:defRPr sz="500"/>
            </a:lvl9pPr>
          </a:lstStyle>
          <a:p/>
        </p:txBody>
      </p:sp>
      <p:sp>
        <p:nvSpPr>
          <p:cNvPr id="111" name="Google Shape;111;p23"/>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112" name="Google Shape;112;p23"/>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113" name="Google Shape;113;p23"/>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4" name="Shape 114"/>
        <p:cNvGrpSpPr/>
        <p:nvPr/>
      </p:nvGrpSpPr>
      <p:grpSpPr>
        <a:xfrm>
          <a:off x="0" y="0"/>
          <a:ext cx="0" cy="0"/>
          <a:chOff x="0" y="0"/>
          <a:chExt cx="0" cy="0"/>
        </a:xfrm>
      </p:grpSpPr>
      <p:sp>
        <p:nvSpPr>
          <p:cNvPr id="115" name="Google Shape;115;p24"/>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Autofit/>
          </a:bodyPr>
          <a:lstStyle>
            <a:lvl1pPr lvl="0" rtl="0" algn="ctr">
              <a:lnSpc>
                <a:spcPct val="100000"/>
              </a:lnSpc>
              <a:spcBef>
                <a:spcPts val="0"/>
              </a:spcBef>
              <a:spcAft>
                <a:spcPts val="0"/>
              </a:spcAft>
              <a:buClr>
                <a:schemeClr val="dk1"/>
              </a:buClr>
              <a:buSzPts val="9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116" name="Google Shape;116;p24"/>
          <p:cNvSpPr txBox="1"/>
          <p:nvPr>
            <p:ph idx="1" type="body"/>
          </p:nvPr>
        </p:nvSpPr>
        <p:spPr>
          <a:xfrm rot="5400000">
            <a:off x="1154550" y="-125850"/>
            <a:ext cx="2262900" cy="4114800"/>
          </a:xfrm>
          <a:prstGeom prst="rect">
            <a:avLst/>
          </a:prstGeom>
          <a:noFill/>
          <a:ln>
            <a:noFill/>
          </a:ln>
        </p:spPr>
        <p:txBody>
          <a:bodyPr anchorCtr="0" anchor="t" bIns="22850" lIns="45725" spcFirstLastPara="1" rIns="45725" wrap="square" tIns="22850">
            <a:noAutofit/>
          </a:bodyPr>
          <a:lstStyle>
            <a:lvl1pPr indent="-285750" lvl="0" marL="457200" rtl="0" algn="l">
              <a:lnSpc>
                <a:spcPct val="100000"/>
              </a:lnSpc>
              <a:spcBef>
                <a:spcPts val="200"/>
              </a:spcBef>
              <a:spcAft>
                <a:spcPts val="0"/>
              </a:spcAft>
              <a:buClr>
                <a:schemeClr val="dk1"/>
              </a:buClr>
              <a:buSzPts val="900"/>
              <a:buChar char="•"/>
              <a:defRPr/>
            </a:lvl1pPr>
            <a:lvl2pPr indent="-285750" lvl="1" marL="914400" rtl="0" algn="l">
              <a:lnSpc>
                <a:spcPct val="100000"/>
              </a:lnSpc>
              <a:spcBef>
                <a:spcPts val="200"/>
              </a:spcBef>
              <a:spcAft>
                <a:spcPts val="0"/>
              </a:spcAft>
              <a:buClr>
                <a:schemeClr val="dk1"/>
              </a:buClr>
              <a:buSzPts val="900"/>
              <a:buChar char="–"/>
              <a:defRPr/>
            </a:lvl2pPr>
            <a:lvl3pPr indent="-285750" lvl="2" marL="1371600" rtl="0" algn="l">
              <a:lnSpc>
                <a:spcPct val="100000"/>
              </a:lnSpc>
              <a:spcBef>
                <a:spcPts val="200"/>
              </a:spcBef>
              <a:spcAft>
                <a:spcPts val="0"/>
              </a:spcAft>
              <a:buClr>
                <a:schemeClr val="dk1"/>
              </a:buClr>
              <a:buSzPts val="900"/>
              <a:buChar char="•"/>
              <a:defRPr/>
            </a:lvl3pPr>
            <a:lvl4pPr indent="-285750" lvl="3" marL="1828800" rtl="0" algn="l">
              <a:lnSpc>
                <a:spcPct val="100000"/>
              </a:lnSpc>
              <a:spcBef>
                <a:spcPts val="200"/>
              </a:spcBef>
              <a:spcAft>
                <a:spcPts val="0"/>
              </a:spcAft>
              <a:buClr>
                <a:schemeClr val="dk1"/>
              </a:buClr>
              <a:buSzPts val="900"/>
              <a:buChar char="–"/>
              <a:defRPr/>
            </a:lvl4pPr>
            <a:lvl5pPr indent="-285750" lvl="4" marL="2286000" rtl="0" algn="l">
              <a:lnSpc>
                <a:spcPct val="100000"/>
              </a:lnSpc>
              <a:spcBef>
                <a:spcPts val="200"/>
              </a:spcBef>
              <a:spcAft>
                <a:spcPts val="0"/>
              </a:spcAft>
              <a:buClr>
                <a:schemeClr val="dk1"/>
              </a:buClr>
              <a:buSzPts val="900"/>
              <a:buChar char="»"/>
              <a:defRPr/>
            </a:lvl5pPr>
            <a:lvl6pPr indent="-285750" lvl="5" marL="2743200" rtl="0" algn="l">
              <a:lnSpc>
                <a:spcPct val="100000"/>
              </a:lnSpc>
              <a:spcBef>
                <a:spcPts val="200"/>
              </a:spcBef>
              <a:spcAft>
                <a:spcPts val="0"/>
              </a:spcAft>
              <a:buClr>
                <a:schemeClr val="dk1"/>
              </a:buClr>
              <a:buSzPts val="900"/>
              <a:buChar char="•"/>
              <a:defRPr/>
            </a:lvl6pPr>
            <a:lvl7pPr indent="-285750" lvl="6" marL="3200400" rtl="0" algn="l">
              <a:lnSpc>
                <a:spcPct val="100000"/>
              </a:lnSpc>
              <a:spcBef>
                <a:spcPts val="200"/>
              </a:spcBef>
              <a:spcAft>
                <a:spcPts val="0"/>
              </a:spcAft>
              <a:buClr>
                <a:schemeClr val="dk1"/>
              </a:buClr>
              <a:buSzPts val="900"/>
              <a:buChar char="•"/>
              <a:defRPr/>
            </a:lvl7pPr>
            <a:lvl8pPr indent="-285750" lvl="7" marL="3657600" rtl="0" algn="l">
              <a:lnSpc>
                <a:spcPct val="100000"/>
              </a:lnSpc>
              <a:spcBef>
                <a:spcPts val="200"/>
              </a:spcBef>
              <a:spcAft>
                <a:spcPts val="0"/>
              </a:spcAft>
              <a:buClr>
                <a:schemeClr val="dk1"/>
              </a:buClr>
              <a:buSzPts val="900"/>
              <a:buChar char="•"/>
              <a:defRPr/>
            </a:lvl8pPr>
            <a:lvl9pPr indent="-285750" lvl="8" marL="4114800" rtl="0" algn="l">
              <a:lnSpc>
                <a:spcPct val="100000"/>
              </a:lnSpc>
              <a:spcBef>
                <a:spcPts val="200"/>
              </a:spcBef>
              <a:spcAft>
                <a:spcPts val="0"/>
              </a:spcAft>
              <a:buClr>
                <a:schemeClr val="dk1"/>
              </a:buClr>
              <a:buSzPts val="900"/>
              <a:buChar char="•"/>
              <a:defRPr/>
            </a:lvl9pPr>
          </a:lstStyle>
          <a:p/>
        </p:txBody>
      </p:sp>
      <p:sp>
        <p:nvSpPr>
          <p:cNvPr id="117" name="Google Shape;117;p24"/>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118" name="Google Shape;118;p24"/>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119" name="Google Shape;119;p24"/>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0" name="Shape 120"/>
        <p:cNvGrpSpPr/>
        <p:nvPr/>
      </p:nvGrpSpPr>
      <p:grpSpPr>
        <a:xfrm>
          <a:off x="0" y="0"/>
          <a:ext cx="0" cy="0"/>
          <a:chOff x="0" y="0"/>
          <a:chExt cx="0" cy="0"/>
        </a:xfrm>
      </p:grpSpPr>
      <p:sp>
        <p:nvSpPr>
          <p:cNvPr id="121" name="Google Shape;121;p25"/>
          <p:cNvSpPr txBox="1"/>
          <p:nvPr>
            <p:ph type="title"/>
          </p:nvPr>
        </p:nvSpPr>
        <p:spPr>
          <a:xfrm rot="5400000">
            <a:off x="2366250" y="1085769"/>
            <a:ext cx="2925600" cy="1028700"/>
          </a:xfrm>
          <a:prstGeom prst="rect">
            <a:avLst/>
          </a:prstGeom>
          <a:noFill/>
          <a:ln>
            <a:noFill/>
          </a:ln>
        </p:spPr>
        <p:txBody>
          <a:bodyPr anchorCtr="0" anchor="ctr" bIns="22850" lIns="45725" spcFirstLastPara="1" rIns="45725" wrap="square" tIns="22850">
            <a:noAutofit/>
          </a:bodyPr>
          <a:lstStyle>
            <a:lvl1pPr lvl="0" rtl="0" algn="ctr">
              <a:lnSpc>
                <a:spcPct val="100000"/>
              </a:lnSpc>
              <a:spcBef>
                <a:spcPts val="0"/>
              </a:spcBef>
              <a:spcAft>
                <a:spcPts val="0"/>
              </a:spcAft>
              <a:buClr>
                <a:schemeClr val="dk1"/>
              </a:buClr>
              <a:buSzPts val="9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122" name="Google Shape;122;p25"/>
          <p:cNvSpPr txBox="1"/>
          <p:nvPr>
            <p:ph idx="1" type="body"/>
          </p:nvPr>
        </p:nvSpPr>
        <p:spPr>
          <a:xfrm rot="5400000">
            <a:off x="270750" y="95169"/>
            <a:ext cx="2925600" cy="3009900"/>
          </a:xfrm>
          <a:prstGeom prst="rect">
            <a:avLst/>
          </a:prstGeom>
          <a:noFill/>
          <a:ln>
            <a:noFill/>
          </a:ln>
        </p:spPr>
        <p:txBody>
          <a:bodyPr anchorCtr="0" anchor="t" bIns="22850" lIns="45725" spcFirstLastPara="1" rIns="45725" wrap="square" tIns="22850">
            <a:noAutofit/>
          </a:bodyPr>
          <a:lstStyle>
            <a:lvl1pPr indent="-285750" lvl="0" marL="457200" rtl="0" algn="l">
              <a:lnSpc>
                <a:spcPct val="100000"/>
              </a:lnSpc>
              <a:spcBef>
                <a:spcPts val="200"/>
              </a:spcBef>
              <a:spcAft>
                <a:spcPts val="0"/>
              </a:spcAft>
              <a:buClr>
                <a:schemeClr val="dk1"/>
              </a:buClr>
              <a:buSzPts val="900"/>
              <a:buChar char="•"/>
              <a:defRPr/>
            </a:lvl1pPr>
            <a:lvl2pPr indent="-285750" lvl="1" marL="914400" rtl="0" algn="l">
              <a:lnSpc>
                <a:spcPct val="100000"/>
              </a:lnSpc>
              <a:spcBef>
                <a:spcPts val="200"/>
              </a:spcBef>
              <a:spcAft>
                <a:spcPts val="0"/>
              </a:spcAft>
              <a:buClr>
                <a:schemeClr val="dk1"/>
              </a:buClr>
              <a:buSzPts val="900"/>
              <a:buChar char="–"/>
              <a:defRPr/>
            </a:lvl2pPr>
            <a:lvl3pPr indent="-285750" lvl="2" marL="1371600" rtl="0" algn="l">
              <a:lnSpc>
                <a:spcPct val="100000"/>
              </a:lnSpc>
              <a:spcBef>
                <a:spcPts val="200"/>
              </a:spcBef>
              <a:spcAft>
                <a:spcPts val="0"/>
              </a:spcAft>
              <a:buClr>
                <a:schemeClr val="dk1"/>
              </a:buClr>
              <a:buSzPts val="900"/>
              <a:buChar char="•"/>
              <a:defRPr/>
            </a:lvl3pPr>
            <a:lvl4pPr indent="-285750" lvl="3" marL="1828800" rtl="0" algn="l">
              <a:lnSpc>
                <a:spcPct val="100000"/>
              </a:lnSpc>
              <a:spcBef>
                <a:spcPts val="200"/>
              </a:spcBef>
              <a:spcAft>
                <a:spcPts val="0"/>
              </a:spcAft>
              <a:buClr>
                <a:schemeClr val="dk1"/>
              </a:buClr>
              <a:buSzPts val="900"/>
              <a:buChar char="–"/>
              <a:defRPr/>
            </a:lvl4pPr>
            <a:lvl5pPr indent="-285750" lvl="4" marL="2286000" rtl="0" algn="l">
              <a:lnSpc>
                <a:spcPct val="100000"/>
              </a:lnSpc>
              <a:spcBef>
                <a:spcPts val="200"/>
              </a:spcBef>
              <a:spcAft>
                <a:spcPts val="0"/>
              </a:spcAft>
              <a:buClr>
                <a:schemeClr val="dk1"/>
              </a:buClr>
              <a:buSzPts val="900"/>
              <a:buChar char="»"/>
              <a:defRPr/>
            </a:lvl5pPr>
            <a:lvl6pPr indent="-285750" lvl="5" marL="2743200" rtl="0" algn="l">
              <a:lnSpc>
                <a:spcPct val="100000"/>
              </a:lnSpc>
              <a:spcBef>
                <a:spcPts val="200"/>
              </a:spcBef>
              <a:spcAft>
                <a:spcPts val="0"/>
              </a:spcAft>
              <a:buClr>
                <a:schemeClr val="dk1"/>
              </a:buClr>
              <a:buSzPts val="900"/>
              <a:buChar char="•"/>
              <a:defRPr/>
            </a:lvl6pPr>
            <a:lvl7pPr indent="-285750" lvl="6" marL="3200400" rtl="0" algn="l">
              <a:lnSpc>
                <a:spcPct val="100000"/>
              </a:lnSpc>
              <a:spcBef>
                <a:spcPts val="200"/>
              </a:spcBef>
              <a:spcAft>
                <a:spcPts val="0"/>
              </a:spcAft>
              <a:buClr>
                <a:schemeClr val="dk1"/>
              </a:buClr>
              <a:buSzPts val="900"/>
              <a:buChar char="•"/>
              <a:defRPr/>
            </a:lvl7pPr>
            <a:lvl8pPr indent="-285750" lvl="7" marL="3657600" rtl="0" algn="l">
              <a:lnSpc>
                <a:spcPct val="100000"/>
              </a:lnSpc>
              <a:spcBef>
                <a:spcPts val="200"/>
              </a:spcBef>
              <a:spcAft>
                <a:spcPts val="0"/>
              </a:spcAft>
              <a:buClr>
                <a:schemeClr val="dk1"/>
              </a:buClr>
              <a:buSzPts val="900"/>
              <a:buChar char="•"/>
              <a:defRPr/>
            </a:lvl8pPr>
            <a:lvl9pPr indent="-285750" lvl="8" marL="4114800" rtl="0" algn="l">
              <a:lnSpc>
                <a:spcPct val="100000"/>
              </a:lnSpc>
              <a:spcBef>
                <a:spcPts val="200"/>
              </a:spcBef>
              <a:spcAft>
                <a:spcPts val="0"/>
              </a:spcAft>
              <a:buClr>
                <a:schemeClr val="dk1"/>
              </a:buClr>
              <a:buSzPts val="900"/>
              <a:buChar char="•"/>
              <a:defRPr/>
            </a:lvl9pPr>
          </a:lstStyle>
          <a:p/>
        </p:txBody>
      </p:sp>
      <p:sp>
        <p:nvSpPr>
          <p:cNvPr id="123" name="Google Shape;123;p25"/>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124" name="Google Shape;124;p25"/>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125" name="Google Shape;125;p25"/>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3.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 name="Shape 51"/>
        <p:cNvGrpSpPr/>
        <p:nvPr/>
      </p:nvGrpSpPr>
      <p:grpSpPr>
        <a:xfrm>
          <a:off x="0" y="0"/>
          <a:ext cx="0" cy="0"/>
          <a:chOff x="0" y="0"/>
          <a:chExt cx="0" cy="0"/>
        </a:xfrm>
      </p:grpSpPr>
      <p:sp>
        <p:nvSpPr>
          <p:cNvPr id="52" name="Google Shape;52;p14"/>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Autofit/>
          </a:bodyPr>
          <a:lstStyle>
            <a:lvl1pPr lvl="0" marR="0" rtl="0" algn="ctr">
              <a:lnSpc>
                <a:spcPct val="100000"/>
              </a:lnSpc>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53" name="Google Shape;53;p14"/>
          <p:cNvSpPr txBox="1"/>
          <p:nvPr>
            <p:ph idx="1" type="body"/>
          </p:nvPr>
        </p:nvSpPr>
        <p:spPr>
          <a:xfrm>
            <a:off x="228600" y="800100"/>
            <a:ext cx="4114800" cy="2262900"/>
          </a:xfrm>
          <a:prstGeom prst="rect">
            <a:avLst/>
          </a:prstGeom>
          <a:noFill/>
          <a:ln>
            <a:noFill/>
          </a:ln>
        </p:spPr>
        <p:txBody>
          <a:bodyPr anchorCtr="0" anchor="t" bIns="22850" lIns="45725" spcFirstLastPara="1" rIns="45725" wrap="square" tIns="22850">
            <a:noAutofit/>
          </a:bodyPr>
          <a:lstStyle>
            <a:lvl1pPr indent="-330200" lvl="0" marL="4572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54" name="Google Shape;54;p14"/>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marR="0" rtl="0" algn="l">
              <a:lnSpc>
                <a:spcPct val="100000"/>
              </a:lnSpc>
              <a:spcBef>
                <a:spcPts val="0"/>
              </a:spcBef>
              <a:spcAft>
                <a:spcPts val="0"/>
              </a:spcAft>
              <a:buClr>
                <a:srgbClr val="000000"/>
              </a:buClr>
              <a:buSzPts val="700"/>
              <a:buFont typeface="Arial"/>
              <a:buNone/>
              <a:defRPr b="0" i="0" sz="6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9pPr>
          </a:lstStyle>
          <a:p/>
        </p:txBody>
      </p:sp>
      <p:sp>
        <p:nvSpPr>
          <p:cNvPr id="55" name="Google Shape;55;p14"/>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marR="0" rtl="0" algn="ctr">
              <a:lnSpc>
                <a:spcPct val="100000"/>
              </a:lnSpc>
              <a:spcBef>
                <a:spcPts val="0"/>
              </a:spcBef>
              <a:spcAft>
                <a:spcPts val="0"/>
              </a:spcAft>
              <a:buClr>
                <a:srgbClr val="000000"/>
              </a:buClr>
              <a:buSzPts val="700"/>
              <a:buFont typeface="Arial"/>
              <a:buNone/>
              <a:defRPr b="0" i="0" sz="6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9pPr>
          </a:lstStyle>
          <a:p/>
        </p:txBody>
      </p:sp>
      <p:sp>
        <p:nvSpPr>
          <p:cNvPr id="56" name="Google Shape;56;p14"/>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hyperlink" Target="https://santanderglobaltech.com/wp-content/uploads/2019/08/ux-research-tools-668x1024.png" TargetMode="Externa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37.png"/><Relationship Id="rId5"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3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5.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hyperlink" Target="http://www.youtube.com/watch?v=YEZMk1P0-yw" TargetMode="External"/><Relationship Id="rId4" Type="http://schemas.openxmlformats.org/officeDocument/2006/relationships/image" Target="../media/image16.jpg"/><Relationship Id="rId5"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27.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2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33.png"/><Relationship Id="rId4" Type="http://schemas.openxmlformats.org/officeDocument/2006/relationships/image" Target="../media/image23.png"/><Relationship Id="rId5" Type="http://schemas.openxmlformats.org/officeDocument/2006/relationships/image" Target="../media/image34.png"/><Relationship Id="rId6" Type="http://schemas.openxmlformats.org/officeDocument/2006/relationships/image" Target="../media/image29.png"/><Relationship Id="rId7"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hyperlink" Target="mailto:alberto@thebridgeschool.es" TargetMode="External"/><Relationship Id="rId4" Type="http://schemas.openxmlformats.org/officeDocument/2006/relationships/hyperlink" Target="mailto:alberto@thebridgeschool.es" TargetMode="External"/><Relationship Id="rId5" Type="http://schemas.openxmlformats.org/officeDocument/2006/relationships/hyperlink" Target="mailto:alberto@thebridgeschool.es" TargetMode="External"/><Relationship Id="rId6" Type="http://schemas.openxmlformats.org/officeDocument/2006/relationships/hyperlink" Target="mailto:miriam@thebridgeschool.es" TargetMode="External"/><Relationship Id="rId7" Type="http://schemas.openxmlformats.org/officeDocument/2006/relationships/image" Target="../media/image28.png"/><Relationship Id="rId8" Type="http://schemas.openxmlformats.org/officeDocument/2006/relationships/image" Target="../media/image30.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3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29" name="Shape 129"/>
        <p:cNvGrpSpPr/>
        <p:nvPr/>
      </p:nvGrpSpPr>
      <p:grpSpPr>
        <a:xfrm>
          <a:off x="0" y="0"/>
          <a:ext cx="0" cy="0"/>
          <a:chOff x="0" y="0"/>
          <a:chExt cx="0" cy="0"/>
        </a:xfrm>
      </p:grpSpPr>
      <p:pic>
        <p:nvPicPr>
          <p:cNvPr id="130" name="Google Shape;130;p26"/>
          <p:cNvPicPr preferRelativeResize="0"/>
          <p:nvPr/>
        </p:nvPicPr>
        <p:blipFill rotWithShape="1">
          <a:blip r:embed="rId3">
            <a:alphaModFix/>
          </a:blip>
          <a:srcRect b="0" l="0" r="0" t="13562"/>
          <a:stretch/>
        </p:blipFill>
        <p:spPr>
          <a:xfrm>
            <a:off x="6117007" y="4186603"/>
            <a:ext cx="2975737" cy="899244"/>
          </a:xfrm>
          <a:prstGeom prst="rect">
            <a:avLst/>
          </a:prstGeom>
          <a:noFill/>
          <a:ln>
            <a:noFill/>
          </a:ln>
        </p:spPr>
      </p:pic>
      <p:pic>
        <p:nvPicPr>
          <p:cNvPr id="131" name="Google Shape;131;p26"/>
          <p:cNvPicPr preferRelativeResize="0"/>
          <p:nvPr/>
        </p:nvPicPr>
        <p:blipFill rotWithShape="1">
          <a:blip r:embed="rId4">
            <a:alphaModFix/>
          </a:blip>
          <a:srcRect b="0" l="0" r="0" t="0"/>
          <a:stretch/>
        </p:blipFill>
        <p:spPr>
          <a:xfrm>
            <a:off x="0" y="-4762"/>
            <a:ext cx="9144000" cy="5143500"/>
          </a:xfrm>
          <a:prstGeom prst="rect">
            <a:avLst/>
          </a:prstGeom>
          <a:noFill/>
          <a:ln>
            <a:noFill/>
          </a:ln>
        </p:spPr>
      </p:pic>
      <p:sp>
        <p:nvSpPr>
          <p:cNvPr id="132" name="Google Shape;132;p26"/>
          <p:cNvSpPr txBox="1"/>
          <p:nvPr/>
        </p:nvSpPr>
        <p:spPr>
          <a:xfrm>
            <a:off x="384222" y="2703891"/>
            <a:ext cx="3803400" cy="5571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000000"/>
              </a:buClr>
              <a:buSzPts val="1500"/>
              <a:buFont typeface="Arial"/>
              <a:buNone/>
            </a:pPr>
            <a:r>
              <a:rPr b="1" lang="es" sz="2400">
                <a:solidFill>
                  <a:srgbClr val="FFFFFF"/>
                </a:solidFill>
              </a:rPr>
              <a:t>Sinergias</a:t>
            </a:r>
            <a:r>
              <a:rPr b="1" lang="es" sz="2400">
                <a:solidFill>
                  <a:srgbClr val="FFFFFF"/>
                </a:solidFill>
              </a:rPr>
              <a:t> </a:t>
            </a:r>
            <a:endParaRPr b="1" sz="2400">
              <a:solidFill>
                <a:srgbClr val="FFFFFF"/>
              </a:solidFill>
            </a:endParaRPr>
          </a:p>
          <a:p>
            <a:pPr indent="0" lvl="0" marL="0" marR="0" rtl="0" algn="l">
              <a:lnSpc>
                <a:spcPct val="150000"/>
              </a:lnSpc>
              <a:spcBef>
                <a:spcPts val="0"/>
              </a:spcBef>
              <a:spcAft>
                <a:spcPts val="0"/>
              </a:spcAft>
              <a:buClr>
                <a:srgbClr val="000000"/>
              </a:buClr>
              <a:buSzPts val="1500"/>
              <a:buFont typeface="Arial"/>
              <a:buNone/>
            </a:pPr>
            <a:r>
              <a:rPr b="1" lang="es" sz="2400">
                <a:solidFill>
                  <a:srgbClr val="FFFFFF"/>
                </a:solidFill>
              </a:rPr>
              <a:t>Data &amp; Producto</a:t>
            </a:r>
            <a:endParaRPr b="0" i="0" sz="2400" u="none" cap="none" strike="noStrike">
              <a:solidFill>
                <a:srgbClr val="FFFFFF"/>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5"/>
          <p:cNvSpPr/>
          <p:nvPr/>
        </p:nvSpPr>
        <p:spPr>
          <a:xfrm>
            <a:off x="2061013" y="2827250"/>
            <a:ext cx="2319300" cy="2054100"/>
          </a:xfrm>
          <a:prstGeom prst="rect">
            <a:avLst/>
          </a:prstGeom>
          <a:noFill/>
          <a:ln cap="flat" cmpd="sng" w="9525">
            <a:solidFill>
              <a:srgbClr val="FF0000"/>
            </a:solidFill>
            <a:prstDash val="dot"/>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260" name="Google Shape;260;p35"/>
          <p:cNvSpPr/>
          <p:nvPr/>
        </p:nvSpPr>
        <p:spPr>
          <a:xfrm>
            <a:off x="4403582" y="2827250"/>
            <a:ext cx="2342400" cy="2054100"/>
          </a:xfrm>
          <a:prstGeom prst="rect">
            <a:avLst/>
          </a:prstGeom>
          <a:noFill/>
          <a:ln cap="flat" cmpd="sng" w="9525">
            <a:solidFill>
              <a:srgbClr val="FF0000"/>
            </a:solidFill>
            <a:prstDash val="dot"/>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61" name="Google Shape;261;p35"/>
          <p:cNvSpPr/>
          <p:nvPr/>
        </p:nvSpPr>
        <p:spPr>
          <a:xfrm>
            <a:off x="2252250" y="3444538"/>
            <a:ext cx="2134800" cy="1397700"/>
          </a:xfrm>
          <a:prstGeom prst="diamond">
            <a:avLst/>
          </a:prstGeom>
          <a:noFill/>
          <a:ln cap="flat" cmpd="sng" w="1905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262" name="Google Shape;262;p35"/>
          <p:cNvSpPr/>
          <p:nvPr/>
        </p:nvSpPr>
        <p:spPr>
          <a:xfrm>
            <a:off x="4386889" y="3444538"/>
            <a:ext cx="2134800" cy="1397700"/>
          </a:xfrm>
          <a:prstGeom prst="diamond">
            <a:avLst/>
          </a:prstGeom>
          <a:noFill/>
          <a:ln cap="flat" cmpd="sng" w="1905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263" name="Google Shape;263;p35"/>
          <p:cNvSpPr/>
          <p:nvPr/>
        </p:nvSpPr>
        <p:spPr>
          <a:xfrm>
            <a:off x="0" y="-82039"/>
            <a:ext cx="1194300" cy="710700"/>
          </a:xfrm>
          <a:prstGeom prst="rect">
            <a:avLst/>
          </a:prstGeom>
          <a:solidFill>
            <a:srgbClr val="F1090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64" name="Google Shape;264;p35"/>
          <p:cNvSpPr txBox="1"/>
          <p:nvPr/>
        </p:nvSpPr>
        <p:spPr>
          <a:xfrm>
            <a:off x="514350" y="100063"/>
            <a:ext cx="7070100" cy="5286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3500"/>
              <a:buFont typeface="Arial"/>
              <a:buNone/>
            </a:pPr>
            <a:r>
              <a:rPr b="1" lang="es" sz="3500">
                <a:solidFill>
                  <a:srgbClr val="231F1D"/>
                </a:solidFill>
              </a:rPr>
              <a:t>Lo que nos adentra en una fase creativa...</a:t>
            </a:r>
            <a:endParaRPr b="0" i="0" sz="700" u="none" cap="none" strike="noStrike">
              <a:solidFill>
                <a:srgbClr val="000000"/>
              </a:solidFill>
              <a:latin typeface="Arial"/>
              <a:ea typeface="Arial"/>
              <a:cs typeface="Arial"/>
              <a:sym typeface="Arial"/>
            </a:endParaRPr>
          </a:p>
        </p:txBody>
      </p:sp>
      <p:sp>
        <p:nvSpPr>
          <p:cNvPr id="265" name="Google Shape;265;p35"/>
          <p:cNvSpPr txBox="1"/>
          <p:nvPr/>
        </p:nvSpPr>
        <p:spPr>
          <a:xfrm>
            <a:off x="2252181" y="3934125"/>
            <a:ext cx="2113500" cy="446100"/>
          </a:xfrm>
          <a:prstGeom prst="rect">
            <a:avLst/>
          </a:prstGeom>
          <a:no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None/>
            </a:pPr>
            <a:r>
              <a:rPr lang="es" sz="1200">
                <a:solidFill>
                  <a:schemeClr val="dk1"/>
                </a:solidFill>
                <a:highlight>
                  <a:schemeClr val="lt1"/>
                </a:highlight>
                <a:latin typeface="Poppins Medium"/>
                <a:ea typeface="Poppins Medium"/>
                <a:cs typeface="Poppins Medium"/>
                <a:sym typeface="Poppins Medium"/>
              </a:rPr>
              <a:t>ESPACIO</a:t>
            </a:r>
            <a:r>
              <a:rPr lang="es" sz="1200">
                <a:solidFill>
                  <a:srgbClr val="222222"/>
                </a:solidFill>
                <a:highlight>
                  <a:srgbClr val="F8F9FA"/>
                </a:highlight>
                <a:latin typeface="Poppins Medium"/>
                <a:ea typeface="Poppins Medium"/>
                <a:cs typeface="Poppins Medium"/>
                <a:sym typeface="Poppins Medium"/>
              </a:rPr>
              <a:t> </a:t>
            </a:r>
            <a:endParaRPr sz="1200">
              <a:solidFill>
                <a:srgbClr val="222222"/>
              </a:solidFill>
              <a:highlight>
                <a:srgbClr val="F8F9FA"/>
              </a:highlight>
              <a:latin typeface="Poppins Medium"/>
              <a:ea typeface="Poppins Medium"/>
              <a:cs typeface="Poppins Medium"/>
              <a:sym typeface="Poppins Medium"/>
            </a:endParaRPr>
          </a:p>
          <a:p>
            <a:pPr indent="0" lvl="0" marL="0" marR="0" rtl="0" algn="ctr">
              <a:lnSpc>
                <a:spcPct val="100000"/>
              </a:lnSpc>
              <a:spcBef>
                <a:spcPts val="0"/>
              </a:spcBef>
              <a:spcAft>
                <a:spcPts val="0"/>
              </a:spcAft>
              <a:buNone/>
            </a:pPr>
            <a:r>
              <a:rPr lang="es" sz="1200">
                <a:solidFill>
                  <a:schemeClr val="dk1"/>
                </a:solidFill>
                <a:highlight>
                  <a:schemeClr val="lt1"/>
                </a:highlight>
                <a:latin typeface="Poppins Medium"/>
                <a:ea typeface="Poppins Medium"/>
                <a:cs typeface="Poppins Medium"/>
                <a:sym typeface="Poppins Medium"/>
              </a:rPr>
              <a:t>DEL PROBLEMA</a:t>
            </a:r>
            <a:endParaRPr sz="1200">
              <a:solidFill>
                <a:schemeClr val="dk1"/>
              </a:solidFill>
              <a:highlight>
                <a:schemeClr val="lt1"/>
              </a:highlight>
              <a:latin typeface="Poppins Medium"/>
              <a:ea typeface="Poppins Medium"/>
              <a:cs typeface="Poppins Medium"/>
              <a:sym typeface="Poppins Medium"/>
            </a:endParaRPr>
          </a:p>
        </p:txBody>
      </p:sp>
      <p:sp>
        <p:nvSpPr>
          <p:cNvPr id="266" name="Google Shape;266;p35"/>
          <p:cNvSpPr txBox="1"/>
          <p:nvPr/>
        </p:nvSpPr>
        <p:spPr>
          <a:xfrm>
            <a:off x="4365744" y="3934125"/>
            <a:ext cx="2113500" cy="446100"/>
          </a:xfrm>
          <a:prstGeom prst="rect">
            <a:avLst/>
          </a:prstGeom>
          <a:no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None/>
            </a:pPr>
            <a:r>
              <a:rPr lang="es" sz="1200">
                <a:solidFill>
                  <a:schemeClr val="dk1"/>
                </a:solidFill>
                <a:highlight>
                  <a:schemeClr val="lt1"/>
                </a:highlight>
                <a:latin typeface="Poppins Medium"/>
                <a:ea typeface="Poppins Medium"/>
                <a:cs typeface="Poppins Medium"/>
                <a:sym typeface="Poppins Medium"/>
              </a:rPr>
              <a:t>ESPACIO</a:t>
            </a:r>
            <a:r>
              <a:rPr lang="es" sz="1200">
                <a:solidFill>
                  <a:srgbClr val="222222"/>
                </a:solidFill>
                <a:highlight>
                  <a:srgbClr val="F8F9FA"/>
                </a:highlight>
                <a:latin typeface="Poppins Medium"/>
                <a:ea typeface="Poppins Medium"/>
                <a:cs typeface="Poppins Medium"/>
                <a:sym typeface="Poppins Medium"/>
              </a:rPr>
              <a:t> </a:t>
            </a:r>
            <a:endParaRPr sz="1200">
              <a:solidFill>
                <a:srgbClr val="222222"/>
              </a:solidFill>
              <a:highlight>
                <a:srgbClr val="F8F9FA"/>
              </a:highlight>
              <a:latin typeface="Poppins Medium"/>
              <a:ea typeface="Poppins Medium"/>
              <a:cs typeface="Poppins Medium"/>
              <a:sym typeface="Poppins Medium"/>
            </a:endParaRPr>
          </a:p>
          <a:p>
            <a:pPr indent="0" lvl="0" marL="0" marR="0" rtl="0" algn="ctr">
              <a:lnSpc>
                <a:spcPct val="100000"/>
              </a:lnSpc>
              <a:spcBef>
                <a:spcPts val="0"/>
              </a:spcBef>
              <a:spcAft>
                <a:spcPts val="0"/>
              </a:spcAft>
              <a:buNone/>
            </a:pPr>
            <a:r>
              <a:rPr lang="es" sz="1200">
                <a:solidFill>
                  <a:schemeClr val="dk1"/>
                </a:solidFill>
                <a:highlight>
                  <a:schemeClr val="lt1"/>
                </a:highlight>
                <a:latin typeface="Poppins Medium"/>
                <a:ea typeface="Poppins Medium"/>
                <a:cs typeface="Poppins Medium"/>
                <a:sym typeface="Poppins Medium"/>
              </a:rPr>
              <a:t>DE SOLUCIÓN</a:t>
            </a:r>
            <a:endParaRPr sz="1200">
              <a:solidFill>
                <a:schemeClr val="dk1"/>
              </a:solidFill>
              <a:highlight>
                <a:schemeClr val="lt1"/>
              </a:highlight>
              <a:latin typeface="Poppins Medium"/>
              <a:ea typeface="Poppins Medium"/>
              <a:cs typeface="Poppins Medium"/>
              <a:sym typeface="Poppins Medium"/>
            </a:endParaRPr>
          </a:p>
        </p:txBody>
      </p:sp>
      <p:sp>
        <p:nvSpPr>
          <p:cNvPr id="267" name="Google Shape;267;p35"/>
          <p:cNvSpPr txBox="1"/>
          <p:nvPr/>
        </p:nvSpPr>
        <p:spPr>
          <a:xfrm rot="2034768">
            <a:off x="3236448" y="3637547"/>
            <a:ext cx="1434050" cy="169408"/>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s" sz="900">
                <a:latin typeface="Poppins"/>
                <a:ea typeface="Poppins"/>
                <a:cs typeface="Poppins"/>
                <a:sym typeface="Poppins"/>
              </a:rPr>
              <a:t>Análisis</a:t>
            </a:r>
            <a:endParaRPr sz="900">
              <a:latin typeface="Poppins"/>
              <a:ea typeface="Poppins"/>
              <a:cs typeface="Poppins"/>
              <a:sym typeface="Poppins"/>
            </a:endParaRPr>
          </a:p>
        </p:txBody>
      </p:sp>
      <p:sp>
        <p:nvSpPr>
          <p:cNvPr id="268" name="Google Shape;268;p35"/>
          <p:cNvSpPr txBox="1"/>
          <p:nvPr/>
        </p:nvSpPr>
        <p:spPr>
          <a:xfrm rot="-1941184">
            <a:off x="4098522" y="3637594"/>
            <a:ext cx="1462061" cy="169463"/>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s" sz="900">
                <a:latin typeface="Poppins"/>
                <a:ea typeface="Poppins"/>
                <a:cs typeface="Poppins"/>
                <a:sym typeface="Poppins"/>
              </a:rPr>
              <a:t>Idear conceptos</a:t>
            </a:r>
            <a:endParaRPr sz="900">
              <a:latin typeface="Poppins"/>
              <a:ea typeface="Poppins"/>
              <a:cs typeface="Poppins"/>
              <a:sym typeface="Poppins"/>
            </a:endParaRPr>
          </a:p>
        </p:txBody>
      </p:sp>
      <p:sp>
        <p:nvSpPr>
          <p:cNvPr id="269" name="Google Shape;269;p35"/>
          <p:cNvSpPr txBox="1"/>
          <p:nvPr/>
        </p:nvSpPr>
        <p:spPr>
          <a:xfrm rot="-1959986">
            <a:off x="1811979" y="3620325"/>
            <a:ext cx="1681343" cy="319319"/>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None/>
            </a:pPr>
            <a:r>
              <a:rPr lang="es" sz="900">
                <a:latin typeface="Poppins"/>
                <a:ea typeface="Poppins"/>
                <a:cs typeface="Poppins"/>
                <a:sym typeface="Poppins"/>
              </a:rPr>
              <a:t>Recolectar datos</a:t>
            </a:r>
            <a:endParaRPr sz="900">
              <a:latin typeface="Poppins"/>
              <a:ea typeface="Poppins"/>
              <a:cs typeface="Poppins"/>
              <a:sym typeface="Poppins"/>
            </a:endParaRPr>
          </a:p>
        </p:txBody>
      </p:sp>
      <p:cxnSp>
        <p:nvCxnSpPr>
          <p:cNvPr id="270" name="Google Shape;270;p35"/>
          <p:cNvCxnSpPr/>
          <p:nvPr/>
        </p:nvCxnSpPr>
        <p:spPr>
          <a:xfrm>
            <a:off x="2963850" y="2542438"/>
            <a:ext cx="1200" cy="289500"/>
          </a:xfrm>
          <a:prstGeom prst="straightConnector1">
            <a:avLst/>
          </a:prstGeom>
          <a:noFill/>
          <a:ln cap="flat" cmpd="sng" w="9525">
            <a:solidFill>
              <a:srgbClr val="000000"/>
            </a:solidFill>
            <a:prstDash val="solid"/>
            <a:round/>
            <a:headEnd len="med" w="med" type="none"/>
            <a:tailEnd len="med" w="med" type="triangle"/>
          </a:ln>
        </p:spPr>
      </p:cxnSp>
      <p:cxnSp>
        <p:nvCxnSpPr>
          <p:cNvPr id="271" name="Google Shape;271;p35"/>
          <p:cNvCxnSpPr/>
          <p:nvPr/>
        </p:nvCxnSpPr>
        <p:spPr>
          <a:xfrm>
            <a:off x="5843463" y="2534425"/>
            <a:ext cx="0" cy="297600"/>
          </a:xfrm>
          <a:prstGeom prst="straightConnector1">
            <a:avLst/>
          </a:prstGeom>
          <a:noFill/>
          <a:ln cap="flat" cmpd="sng" w="9525">
            <a:solidFill>
              <a:srgbClr val="000000"/>
            </a:solidFill>
            <a:prstDash val="solid"/>
            <a:round/>
            <a:headEnd len="med" w="med" type="none"/>
            <a:tailEnd len="med" w="med" type="triangle"/>
          </a:ln>
        </p:spPr>
      </p:cxnSp>
      <p:sp>
        <p:nvSpPr>
          <p:cNvPr id="272" name="Google Shape;272;p35"/>
          <p:cNvSpPr txBox="1"/>
          <p:nvPr/>
        </p:nvSpPr>
        <p:spPr>
          <a:xfrm rot="2057038">
            <a:off x="5365271" y="3654871"/>
            <a:ext cx="1549278" cy="169418"/>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s" sz="900">
                <a:latin typeface="Poppins"/>
                <a:ea typeface="Poppins"/>
                <a:cs typeface="Poppins"/>
                <a:sym typeface="Poppins"/>
              </a:rPr>
              <a:t>Evaluación</a:t>
            </a:r>
            <a:endParaRPr sz="900">
              <a:latin typeface="Poppins"/>
              <a:ea typeface="Poppins"/>
              <a:cs typeface="Poppins"/>
              <a:sym typeface="Poppins"/>
            </a:endParaRPr>
          </a:p>
        </p:txBody>
      </p:sp>
      <p:cxnSp>
        <p:nvCxnSpPr>
          <p:cNvPr id="273" name="Google Shape;273;p35"/>
          <p:cNvCxnSpPr/>
          <p:nvPr/>
        </p:nvCxnSpPr>
        <p:spPr>
          <a:xfrm flipH="1">
            <a:off x="2974038" y="2534413"/>
            <a:ext cx="2862300" cy="6600"/>
          </a:xfrm>
          <a:prstGeom prst="straightConnector1">
            <a:avLst/>
          </a:prstGeom>
          <a:noFill/>
          <a:ln cap="flat" cmpd="sng" w="9525">
            <a:solidFill>
              <a:srgbClr val="000000"/>
            </a:solidFill>
            <a:prstDash val="solid"/>
            <a:round/>
            <a:headEnd len="med" w="med" type="none"/>
            <a:tailEnd len="med" w="med" type="none"/>
          </a:ln>
        </p:spPr>
      </p:cxnSp>
      <p:cxnSp>
        <p:nvCxnSpPr>
          <p:cNvPr id="274" name="Google Shape;274;p35"/>
          <p:cNvCxnSpPr/>
          <p:nvPr/>
        </p:nvCxnSpPr>
        <p:spPr>
          <a:xfrm rot="10800000">
            <a:off x="4373550" y="2406163"/>
            <a:ext cx="0" cy="137700"/>
          </a:xfrm>
          <a:prstGeom prst="straightConnector1">
            <a:avLst/>
          </a:prstGeom>
          <a:noFill/>
          <a:ln cap="flat" cmpd="sng" w="9525">
            <a:solidFill>
              <a:srgbClr val="000000"/>
            </a:solidFill>
            <a:prstDash val="solid"/>
            <a:round/>
            <a:headEnd len="med" w="med" type="none"/>
            <a:tailEnd len="med" w="med" type="none"/>
          </a:ln>
        </p:spPr>
      </p:cxnSp>
      <p:sp>
        <p:nvSpPr>
          <p:cNvPr id="275" name="Google Shape;275;p35"/>
          <p:cNvSpPr txBox="1"/>
          <p:nvPr/>
        </p:nvSpPr>
        <p:spPr>
          <a:xfrm>
            <a:off x="2252213" y="3001738"/>
            <a:ext cx="2113500" cy="255000"/>
          </a:xfrm>
          <a:prstGeom prst="rect">
            <a:avLst/>
          </a:prstGeom>
          <a:noFill/>
          <a:ln>
            <a:noFill/>
          </a:ln>
        </p:spPr>
        <p:txBody>
          <a:bodyPr anchorCtr="0" anchor="ctr" bIns="45725" lIns="45725" spcFirstLastPara="1" rIns="45725" wrap="square" tIns="45725">
            <a:noAutofit/>
          </a:bodyPr>
          <a:lstStyle/>
          <a:p>
            <a:pPr indent="0" lvl="0" marL="0" rtl="0" algn="ctr">
              <a:spcBef>
                <a:spcPts val="500"/>
              </a:spcBef>
              <a:spcAft>
                <a:spcPts val="0"/>
              </a:spcAft>
              <a:buNone/>
            </a:pPr>
            <a:r>
              <a:rPr lang="es" sz="900">
                <a:solidFill>
                  <a:srgbClr val="FF0000"/>
                </a:solidFill>
                <a:latin typeface="Poppins Light"/>
                <a:ea typeface="Poppins Light"/>
                <a:cs typeface="Poppins Light"/>
                <a:sym typeface="Poppins Light"/>
              </a:rPr>
              <a:t>COMPRENDER UN PROBLEMA</a:t>
            </a:r>
            <a:endParaRPr sz="900">
              <a:solidFill>
                <a:srgbClr val="FF0000"/>
              </a:solidFill>
              <a:latin typeface="Poppins Light"/>
              <a:ea typeface="Poppins Light"/>
              <a:cs typeface="Poppins Light"/>
              <a:sym typeface="Poppins Light"/>
            </a:endParaRPr>
          </a:p>
          <a:p>
            <a:pPr indent="0" lvl="0" marL="0" marR="0" rtl="0" algn="ctr">
              <a:lnSpc>
                <a:spcPct val="100000"/>
              </a:lnSpc>
              <a:spcBef>
                <a:spcPts val="1000"/>
              </a:spcBef>
              <a:spcAft>
                <a:spcPts val="0"/>
              </a:spcAft>
              <a:buNone/>
            </a:pPr>
            <a:r>
              <a:t/>
            </a:r>
            <a:endParaRPr sz="900">
              <a:solidFill>
                <a:schemeClr val="dk1"/>
              </a:solidFill>
              <a:latin typeface="Poppins Light"/>
              <a:ea typeface="Poppins Light"/>
              <a:cs typeface="Poppins Light"/>
              <a:sym typeface="Poppins Light"/>
            </a:endParaRPr>
          </a:p>
        </p:txBody>
      </p:sp>
      <p:sp>
        <p:nvSpPr>
          <p:cNvPr id="276" name="Google Shape;276;p35"/>
          <p:cNvSpPr txBox="1"/>
          <p:nvPr/>
        </p:nvSpPr>
        <p:spPr>
          <a:xfrm>
            <a:off x="4387713" y="3008225"/>
            <a:ext cx="2134800" cy="255000"/>
          </a:xfrm>
          <a:prstGeom prst="rect">
            <a:avLst/>
          </a:prstGeom>
          <a:noFill/>
          <a:ln>
            <a:noFill/>
          </a:ln>
        </p:spPr>
        <p:txBody>
          <a:bodyPr anchorCtr="0" anchor="ctr" bIns="45725" lIns="45725" spcFirstLastPara="1" rIns="45725" wrap="square" tIns="45725">
            <a:noAutofit/>
          </a:bodyPr>
          <a:lstStyle/>
          <a:p>
            <a:pPr indent="0" lvl="0" marL="0" rtl="0" algn="ctr">
              <a:spcBef>
                <a:spcPts val="500"/>
              </a:spcBef>
              <a:spcAft>
                <a:spcPts val="0"/>
              </a:spcAft>
              <a:buNone/>
            </a:pPr>
            <a:r>
              <a:rPr lang="es" sz="900">
                <a:solidFill>
                  <a:srgbClr val="FF0000"/>
                </a:solidFill>
                <a:latin typeface="Poppins Light"/>
                <a:ea typeface="Poppins Light"/>
                <a:cs typeface="Poppins Light"/>
                <a:sym typeface="Poppins Light"/>
              </a:rPr>
              <a:t>VALIDAR UNA HIPÓTESIS O SOLUCIÓN</a:t>
            </a:r>
            <a:endParaRPr sz="900">
              <a:solidFill>
                <a:srgbClr val="FF0000"/>
              </a:solidFill>
              <a:latin typeface="Poppins Light"/>
              <a:ea typeface="Poppins Light"/>
              <a:cs typeface="Poppins Light"/>
              <a:sym typeface="Poppins Light"/>
            </a:endParaRPr>
          </a:p>
          <a:p>
            <a:pPr indent="0" lvl="0" marL="0" marR="0" rtl="0" algn="ctr">
              <a:lnSpc>
                <a:spcPct val="100000"/>
              </a:lnSpc>
              <a:spcBef>
                <a:spcPts val="1000"/>
              </a:spcBef>
              <a:spcAft>
                <a:spcPts val="0"/>
              </a:spcAft>
              <a:buNone/>
            </a:pPr>
            <a:r>
              <a:t/>
            </a:r>
            <a:endParaRPr sz="900">
              <a:solidFill>
                <a:schemeClr val="dk1"/>
              </a:solidFill>
              <a:latin typeface="Poppins Light"/>
              <a:ea typeface="Poppins Light"/>
              <a:cs typeface="Poppins Light"/>
              <a:sym typeface="Poppins Light"/>
            </a:endParaRPr>
          </a:p>
        </p:txBody>
      </p:sp>
      <p:pic>
        <p:nvPicPr>
          <p:cNvPr id="277" name="Google Shape;277;p35"/>
          <p:cNvPicPr preferRelativeResize="0"/>
          <p:nvPr/>
        </p:nvPicPr>
        <p:blipFill rotWithShape="1">
          <a:blip r:embed="rId3">
            <a:alphaModFix/>
          </a:blip>
          <a:srcRect b="45446" l="41577" r="25244" t="21197"/>
          <a:stretch/>
        </p:blipFill>
        <p:spPr>
          <a:xfrm>
            <a:off x="3678762" y="945475"/>
            <a:ext cx="1452900" cy="1460700"/>
          </a:xfrm>
          <a:prstGeom prst="ellipse">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6"/>
          <p:cNvSpPr/>
          <p:nvPr/>
        </p:nvSpPr>
        <p:spPr>
          <a:xfrm>
            <a:off x="0" y="-82039"/>
            <a:ext cx="1194300" cy="710700"/>
          </a:xfrm>
          <a:prstGeom prst="rect">
            <a:avLst/>
          </a:prstGeom>
          <a:solidFill>
            <a:srgbClr val="F1090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83" name="Google Shape;283;p36"/>
          <p:cNvSpPr txBox="1"/>
          <p:nvPr/>
        </p:nvSpPr>
        <p:spPr>
          <a:xfrm>
            <a:off x="514350" y="100075"/>
            <a:ext cx="4261800" cy="5286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3500"/>
              <a:buFont typeface="Arial"/>
              <a:buNone/>
            </a:pPr>
            <a:r>
              <a:rPr b="1" lang="es" sz="3500">
                <a:solidFill>
                  <a:srgbClr val="231F1D"/>
                </a:solidFill>
              </a:rPr>
              <a:t>...</a:t>
            </a:r>
            <a:r>
              <a:rPr b="1" lang="es" sz="3500">
                <a:solidFill>
                  <a:srgbClr val="231F1D"/>
                </a:solidFill>
              </a:rPr>
              <a:t> en la que necesitamos datos para poder tomar </a:t>
            </a:r>
            <a:r>
              <a:rPr b="1" lang="es" sz="3500">
                <a:solidFill>
                  <a:srgbClr val="231F1D"/>
                </a:solidFill>
              </a:rPr>
              <a:t>decisiones</a:t>
            </a:r>
            <a:r>
              <a:rPr b="1" lang="es" sz="3500">
                <a:solidFill>
                  <a:srgbClr val="231F1D"/>
                </a:solidFill>
              </a:rPr>
              <a:t>.</a:t>
            </a:r>
            <a:endParaRPr b="0" i="0" sz="700" u="none" cap="none" strike="noStrike">
              <a:solidFill>
                <a:srgbClr val="000000"/>
              </a:solidFill>
              <a:latin typeface="Arial"/>
              <a:ea typeface="Arial"/>
              <a:cs typeface="Arial"/>
              <a:sym typeface="Arial"/>
            </a:endParaRPr>
          </a:p>
        </p:txBody>
      </p:sp>
      <p:pic>
        <p:nvPicPr>
          <p:cNvPr id="284" name="Google Shape;284;p36">
            <a:hlinkClick r:id="rId3"/>
          </p:cNvPr>
          <p:cNvPicPr preferRelativeResize="0"/>
          <p:nvPr/>
        </p:nvPicPr>
        <p:blipFill rotWithShape="1">
          <a:blip r:embed="rId4">
            <a:alphaModFix/>
          </a:blip>
          <a:srcRect b="4022" l="0" r="0" t="10936"/>
          <a:stretch/>
        </p:blipFill>
        <p:spPr>
          <a:xfrm>
            <a:off x="5384750" y="0"/>
            <a:ext cx="3759243" cy="49005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37"/>
          <p:cNvPicPr preferRelativeResize="0"/>
          <p:nvPr/>
        </p:nvPicPr>
        <p:blipFill rotWithShape="1">
          <a:blip r:embed="rId3">
            <a:alphaModFix/>
          </a:blip>
          <a:srcRect b="13651" l="0" r="0" t="0"/>
          <a:stretch/>
        </p:blipFill>
        <p:spPr>
          <a:xfrm>
            <a:off x="0" y="4889588"/>
            <a:ext cx="1141838" cy="253913"/>
          </a:xfrm>
          <a:prstGeom prst="rect">
            <a:avLst/>
          </a:prstGeom>
          <a:noFill/>
          <a:ln>
            <a:noFill/>
          </a:ln>
        </p:spPr>
      </p:pic>
      <p:sp>
        <p:nvSpPr>
          <p:cNvPr id="290" name="Google Shape;290;p37"/>
          <p:cNvSpPr/>
          <p:nvPr/>
        </p:nvSpPr>
        <p:spPr>
          <a:xfrm>
            <a:off x="0" y="-82039"/>
            <a:ext cx="1194300" cy="710700"/>
          </a:xfrm>
          <a:prstGeom prst="rect">
            <a:avLst/>
          </a:prstGeom>
          <a:solidFill>
            <a:srgbClr val="F1090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91" name="Google Shape;291;p37"/>
          <p:cNvSpPr txBox="1"/>
          <p:nvPr/>
        </p:nvSpPr>
        <p:spPr>
          <a:xfrm>
            <a:off x="514350" y="100075"/>
            <a:ext cx="8457000" cy="5286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3500"/>
              <a:buFont typeface="Arial"/>
              <a:buNone/>
            </a:pPr>
            <a:r>
              <a:rPr b="1" lang="es" sz="3500">
                <a:solidFill>
                  <a:srgbClr val="231F1D"/>
                </a:solidFill>
              </a:rPr>
              <a:t>...y medirlas</a:t>
            </a:r>
            <a:endParaRPr b="0" i="0" sz="700" u="none" cap="none" strike="noStrike">
              <a:solidFill>
                <a:srgbClr val="000000"/>
              </a:solidFill>
              <a:latin typeface="Arial"/>
              <a:ea typeface="Arial"/>
              <a:cs typeface="Arial"/>
              <a:sym typeface="Arial"/>
            </a:endParaRPr>
          </a:p>
        </p:txBody>
      </p:sp>
      <p:pic>
        <p:nvPicPr>
          <p:cNvPr id="292" name="Google Shape;292;p37"/>
          <p:cNvPicPr preferRelativeResize="0"/>
          <p:nvPr/>
        </p:nvPicPr>
        <p:blipFill>
          <a:blip r:embed="rId4">
            <a:alphaModFix/>
          </a:blip>
          <a:stretch>
            <a:fillRect/>
          </a:stretch>
        </p:blipFill>
        <p:spPr>
          <a:xfrm>
            <a:off x="132150" y="1274149"/>
            <a:ext cx="8839200" cy="296997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8"/>
          <p:cNvSpPr/>
          <p:nvPr/>
        </p:nvSpPr>
        <p:spPr>
          <a:xfrm>
            <a:off x="0" y="-82039"/>
            <a:ext cx="1194300" cy="710700"/>
          </a:xfrm>
          <a:prstGeom prst="rect">
            <a:avLst/>
          </a:prstGeom>
          <a:solidFill>
            <a:srgbClr val="F1090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98" name="Google Shape;298;p38"/>
          <p:cNvSpPr txBox="1"/>
          <p:nvPr/>
        </p:nvSpPr>
        <p:spPr>
          <a:xfrm>
            <a:off x="514350" y="100063"/>
            <a:ext cx="7070100" cy="5286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3500"/>
              <a:buFont typeface="Arial"/>
              <a:buNone/>
            </a:pPr>
            <a:r>
              <a:rPr b="1" lang="es" sz="3500">
                <a:solidFill>
                  <a:srgbClr val="231F1D"/>
                </a:solidFill>
              </a:rPr>
              <a:t>consiguiendo un avance con la seguridad de los datos...</a:t>
            </a:r>
            <a:endParaRPr b="0" i="0" sz="700" u="none" cap="none" strike="noStrike">
              <a:solidFill>
                <a:srgbClr val="000000"/>
              </a:solidFill>
              <a:latin typeface="Arial"/>
              <a:ea typeface="Arial"/>
              <a:cs typeface="Arial"/>
              <a:sym typeface="Arial"/>
            </a:endParaRPr>
          </a:p>
        </p:txBody>
      </p:sp>
      <p:pic>
        <p:nvPicPr>
          <p:cNvPr id="299" name="Google Shape;299;p38"/>
          <p:cNvPicPr preferRelativeResize="0"/>
          <p:nvPr/>
        </p:nvPicPr>
        <p:blipFill rotWithShape="1">
          <a:blip r:embed="rId3">
            <a:alphaModFix/>
          </a:blip>
          <a:srcRect b="0" l="0" r="0" t="16555"/>
          <a:stretch/>
        </p:blipFill>
        <p:spPr>
          <a:xfrm>
            <a:off x="1754000" y="1623650"/>
            <a:ext cx="5135525" cy="3081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p39"/>
          <p:cNvPicPr preferRelativeResize="0"/>
          <p:nvPr/>
        </p:nvPicPr>
        <p:blipFill rotWithShape="1">
          <a:blip r:embed="rId3">
            <a:alphaModFix/>
          </a:blip>
          <a:srcRect b="28150" l="0" r="0" t="0"/>
          <a:stretch/>
        </p:blipFill>
        <p:spPr>
          <a:xfrm>
            <a:off x="152400" y="1539000"/>
            <a:ext cx="8839200" cy="3426725"/>
          </a:xfrm>
          <a:prstGeom prst="rect">
            <a:avLst/>
          </a:prstGeom>
          <a:noFill/>
          <a:ln>
            <a:noFill/>
          </a:ln>
        </p:spPr>
      </p:pic>
      <p:sp>
        <p:nvSpPr>
          <p:cNvPr id="305" name="Google Shape;305;p39"/>
          <p:cNvSpPr/>
          <p:nvPr/>
        </p:nvSpPr>
        <p:spPr>
          <a:xfrm>
            <a:off x="0" y="-82039"/>
            <a:ext cx="1194300" cy="710700"/>
          </a:xfrm>
          <a:prstGeom prst="rect">
            <a:avLst/>
          </a:prstGeom>
          <a:solidFill>
            <a:srgbClr val="F1090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06" name="Google Shape;306;p39"/>
          <p:cNvSpPr txBox="1"/>
          <p:nvPr/>
        </p:nvSpPr>
        <p:spPr>
          <a:xfrm>
            <a:off x="514350" y="100063"/>
            <a:ext cx="7070100" cy="5286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3500"/>
              <a:buFont typeface="Arial"/>
              <a:buNone/>
            </a:pPr>
            <a:r>
              <a:rPr b="1" lang="es" sz="3500">
                <a:solidFill>
                  <a:srgbClr val="231F1D"/>
                </a:solidFill>
              </a:rPr>
              <a:t>… que nos enriquece cada vez más.</a:t>
            </a:r>
            <a:endParaRPr b="0" i="0" sz="7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40"/>
          <p:cNvPicPr preferRelativeResize="0"/>
          <p:nvPr/>
        </p:nvPicPr>
        <p:blipFill rotWithShape="1">
          <a:blip r:embed="rId3">
            <a:alphaModFix/>
          </a:blip>
          <a:srcRect b="13651" l="0" r="0" t="0"/>
          <a:stretch/>
        </p:blipFill>
        <p:spPr>
          <a:xfrm>
            <a:off x="0" y="4889588"/>
            <a:ext cx="1141838" cy="253913"/>
          </a:xfrm>
          <a:prstGeom prst="rect">
            <a:avLst/>
          </a:prstGeom>
          <a:noFill/>
          <a:ln>
            <a:noFill/>
          </a:ln>
        </p:spPr>
      </p:pic>
      <p:pic>
        <p:nvPicPr>
          <p:cNvPr id="312" name="Google Shape;312;p40"/>
          <p:cNvPicPr preferRelativeResize="0"/>
          <p:nvPr/>
        </p:nvPicPr>
        <p:blipFill rotWithShape="1">
          <a:blip r:embed="rId4">
            <a:alphaModFix/>
          </a:blip>
          <a:srcRect b="78161" l="0" r="0" t="0"/>
          <a:stretch/>
        </p:blipFill>
        <p:spPr>
          <a:xfrm>
            <a:off x="-9275" y="2714552"/>
            <a:ext cx="9144003" cy="627163"/>
          </a:xfrm>
          <a:prstGeom prst="rect">
            <a:avLst/>
          </a:prstGeom>
          <a:noFill/>
          <a:ln>
            <a:noFill/>
          </a:ln>
        </p:spPr>
      </p:pic>
      <p:cxnSp>
        <p:nvCxnSpPr>
          <p:cNvPr id="313" name="Google Shape;313;p40"/>
          <p:cNvCxnSpPr/>
          <p:nvPr/>
        </p:nvCxnSpPr>
        <p:spPr>
          <a:xfrm rot="10800000">
            <a:off x="659014" y="2824058"/>
            <a:ext cx="0" cy="246600"/>
          </a:xfrm>
          <a:prstGeom prst="straightConnector1">
            <a:avLst/>
          </a:prstGeom>
          <a:noFill/>
          <a:ln cap="flat" cmpd="sng" w="9525">
            <a:solidFill>
              <a:srgbClr val="666666"/>
            </a:solidFill>
            <a:prstDash val="solid"/>
            <a:round/>
            <a:headEnd len="med" w="med" type="none"/>
            <a:tailEnd len="med" w="med" type="none"/>
          </a:ln>
        </p:spPr>
      </p:cxnSp>
      <p:sp>
        <p:nvSpPr>
          <p:cNvPr id="314" name="Google Shape;314;p40"/>
          <p:cNvSpPr txBox="1"/>
          <p:nvPr/>
        </p:nvSpPr>
        <p:spPr>
          <a:xfrm>
            <a:off x="223775" y="2098088"/>
            <a:ext cx="1177500" cy="726000"/>
          </a:xfrm>
          <a:prstGeom prst="rect">
            <a:avLst/>
          </a:prstGeom>
          <a:noFill/>
          <a:ln cap="flat" cmpd="sng" w="9525">
            <a:solidFill>
              <a:srgbClr val="FFF2CC"/>
            </a:solidFill>
            <a:prstDash val="solid"/>
            <a:round/>
            <a:headEnd len="sm" w="sm" type="none"/>
            <a:tailEnd len="sm" w="sm" type="none"/>
          </a:ln>
        </p:spPr>
        <p:txBody>
          <a:bodyPr anchorCtr="0" anchor="t" bIns="45725" lIns="45725" spcFirstLastPara="1" rIns="45725" wrap="square" tIns="45725">
            <a:noAutofit/>
          </a:bodyPr>
          <a:lstStyle/>
          <a:p>
            <a:pPr indent="0" lvl="0" marL="0" rtl="0" algn="l">
              <a:lnSpc>
                <a:spcPct val="115000"/>
              </a:lnSpc>
              <a:spcBef>
                <a:spcPts val="0"/>
              </a:spcBef>
              <a:spcAft>
                <a:spcPts val="800"/>
              </a:spcAft>
              <a:buNone/>
            </a:pPr>
            <a:r>
              <a:rPr lang="es" sz="700">
                <a:solidFill>
                  <a:srgbClr val="616161"/>
                </a:solidFill>
                <a:latin typeface="Proxima Nova"/>
                <a:ea typeface="Proxima Nova"/>
                <a:cs typeface="Proxima Nova"/>
                <a:sym typeface="Proxima Nova"/>
              </a:rPr>
              <a:t>Reunión en la que exponer necesidades y objetivos principales, con el objetivo de obtener un plan de acción.</a:t>
            </a:r>
            <a:endParaRPr sz="700">
              <a:solidFill>
                <a:srgbClr val="616161"/>
              </a:solidFill>
              <a:latin typeface="Proxima Nova"/>
              <a:ea typeface="Proxima Nova"/>
              <a:cs typeface="Proxima Nova"/>
              <a:sym typeface="Proxima Nova"/>
            </a:endParaRPr>
          </a:p>
        </p:txBody>
      </p:sp>
      <p:sp>
        <p:nvSpPr>
          <p:cNvPr id="315" name="Google Shape;315;p40"/>
          <p:cNvSpPr txBox="1"/>
          <p:nvPr/>
        </p:nvSpPr>
        <p:spPr>
          <a:xfrm>
            <a:off x="223769" y="1835757"/>
            <a:ext cx="1177500" cy="253200"/>
          </a:xfrm>
          <a:prstGeom prst="rect">
            <a:avLst/>
          </a:prstGeom>
          <a:solidFill>
            <a:srgbClr val="FFF2CC"/>
          </a:solidFill>
          <a:ln>
            <a:noFill/>
          </a:ln>
        </p:spPr>
        <p:txBody>
          <a:bodyPr anchorCtr="0" anchor="t" bIns="45725" lIns="45725" spcFirstLastPara="1" rIns="45725" wrap="square" tIns="45725">
            <a:noAutofit/>
          </a:bodyPr>
          <a:lstStyle/>
          <a:p>
            <a:pPr indent="0" lvl="0" marL="0" rtl="0" algn="ctr">
              <a:spcBef>
                <a:spcPts val="0"/>
              </a:spcBef>
              <a:spcAft>
                <a:spcPts val="0"/>
              </a:spcAft>
              <a:buNone/>
            </a:pPr>
            <a:r>
              <a:rPr b="1" lang="es" sz="600"/>
              <a:t>KICK OFF</a:t>
            </a:r>
            <a:endParaRPr b="1" sz="600"/>
          </a:p>
        </p:txBody>
      </p:sp>
      <p:sp>
        <p:nvSpPr>
          <p:cNvPr id="316" name="Google Shape;316;p40"/>
          <p:cNvSpPr txBox="1"/>
          <p:nvPr/>
        </p:nvSpPr>
        <p:spPr>
          <a:xfrm>
            <a:off x="2554759" y="1587448"/>
            <a:ext cx="1177500" cy="253200"/>
          </a:xfrm>
          <a:prstGeom prst="rect">
            <a:avLst/>
          </a:prstGeom>
          <a:solidFill>
            <a:srgbClr val="D2637E">
              <a:alpha val="52230"/>
            </a:srgbClr>
          </a:solidFill>
          <a:ln>
            <a:noFill/>
          </a:ln>
        </p:spPr>
        <p:txBody>
          <a:bodyPr anchorCtr="0" anchor="t" bIns="45725" lIns="45725" spcFirstLastPara="1" rIns="45725" wrap="square" tIns="45725">
            <a:noAutofit/>
          </a:bodyPr>
          <a:lstStyle/>
          <a:p>
            <a:pPr indent="0" lvl="0" marL="0" rtl="0" algn="ctr">
              <a:spcBef>
                <a:spcPts val="0"/>
              </a:spcBef>
              <a:spcAft>
                <a:spcPts val="0"/>
              </a:spcAft>
              <a:buNone/>
            </a:pPr>
            <a:r>
              <a:rPr b="1" lang="es" sz="600"/>
              <a:t>ESTRATEGIA</a:t>
            </a:r>
            <a:endParaRPr b="1" sz="600"/>
          </a:p>
        </p:txBody>
      </p:sp>
      <p:sp>
        <p:nvSpPr>
          <p:cNvPr id="317" name="Google Shape;317;p40"/>
          <p:cNvSpPr txBox="1"/>
          <p:nvPr/>
        </p:nvSpPr>
        <p:spPr>
          <a:xfrm>
            <a:off x="5085882" y="1711438"/>
            <a:ext cx="1177500" cy="253200"/>
          </a:xfrm>
          <a:prstGeom prst="rect">
            <a:avLst/>
          </a:prstGeom>
          <a:solidFill>
            <a:srgbClr val="6FA8DC"/>
          </a:solidFill>
          <a:ln>
            <a:noFill/>
          </a:ln>
        </p:spPr>
        <p:txBody>
          <a:bodyPr anchorCtr="0" anchor="t" bIns="45725" lIns="45725" spcFirstLastPara="1" rIns="45725" wrap="square" tIns="45725">
            <a:noAutofit/>
          </a:bodyPr>
          <a:lstStyle/>
          <a:p>
            <a:pPr indent="0" lvl="0" marL="0" rtl="0" algn="ctr">
              <a:spcBef>
                <a:spcPts val="0"/>
              </a:spcBef>
              <a:spcAft>
                <a:spcPts val="0"/>
              </a:spcAft>
              <a:buNone/>
            </a:pPr>
            <a:r>
              <a:rPr b="1" lang="es" sz="600"/>
              <a:t>DISEÑO</a:t>
            </a:r>
            <a:endParaRPr b="1" sz="600"/>
          </a:p>
        </p:txBody>
      </p:sp>
      <p:sp>
        <p:nvSpPr>
          <p:cNvPr id="318" name="Google Shape;318;p40"/>
          <p:cNvSpPr txBox="1"/>
          <p:nvPr/>
        </p:nvSpPr>
        <p:spPr>
          <a:xfrm>
            <a:off x="6297217" y="3495216"/>
            <a:ext cx="1177500" cy="253200"/>
          </a:xfrm>
          <a:prstGeom prst="rect">
            <a:avLst/>
          </a:prstGeom>
          <a:solidFill>
            <a:srgbClr val="B4A7D6"/>
          </a:solidFill>
          <a:ln>
            <a:noFill/>
          </a:ln>
        </p:spPr>
        <p:txBody>
          <a:bodyPr anchorCtr="0" anchor="t" bIns="45725" lIns="45725" spcFirstLastPara="1" rIns="45725" wrap="square" tIns="45725">
            <a:noAutofit/>
          </a:bodyPr>
          <a:lstStyle/>
          <a:p>
            <a:pPr indent="0" lvl="0" marL="0" rtl="0" algn="ctr">
              <a:spcBef>
                <a:spcPts val="0"/>
              </a:spcBef>
              <a:spcAft>
                <a:spcPts val="0"/>
              </a:spcAft>
              <a:buNone/>
            </a:pPr>
            <a:r>
              <a:rPr b="1" lang="es" sz="600"/>
              <a:t>DESARROLLO</a:t>
            </a:r>
            <a:endParaRPr b="1" sz="600"/>
          </a:p>
        </p:txBody>
      </p:sp>
      <p:sp>
        <p:nvSpPr>
          <p:cNvPr id="319" name="Google Shape;319;p40"/>
          <p:cNvSpPr txBox="1"/>
          <p:nvPr/>
        </p:nvSpPr>
        <p:spPr>
          <a:xfrm>
            <a:off x="7398450" y="1773940"/>
            <a:ext cx="1344900" cy="253200"/>
          </a:xfrm>
          <a:prstGeom prst="rect">
            <a:avLst/>
          </a:prstGeom>
          <a:solidFill>
            <a:srgbClr val="63D2AA">
              <a:alpha val="48530"/>
            </a:srgbClr>
          </a:solidFill>
          <a:ln>
            <a:noFill/>
          </a:ln>
        </p:spPr>
        <p:txBody>
          <a:bodyPr anchorCtr="0" anchor="t" bIns="45725" lIns="45725" spcFirstLastPara="1" rIns="45725" wrap="square" tIns="45725">
            <a:noAutofit/>
          </a:bodyPr>
          <a:lstStyle/>
          <a:p>
            <a:pPr indent="0" lvl="0" marL="0" rtl="0" algn="ctr">
              <a:spcBef>
                <a:spcPts val="0"/>
              </a:spcBef>
              <a:spcAft>
                <a:spcPts val="0"/>
              </a:spcAft>
              <a:buNone/>
            </a:pPr>
            <a:r>
              <a:rPr b="1" lang="es" sz="600"/>
              <a:t>OPTIMIZACIÓN</a:t>
            </a:r>
            <a:endParaRPr b="1" sz="600"/>
          </a:p>
        </p:txBody>
      </p:sp>
      <p:cxnSp>
        <p:nvCxnSpPr>
          <p:cNvPr id="320" name="Google Shape;320;p40"/>
          <p:cNvCxnSpPr/>
          <p:nvPr/>
        </p:nvCxnSpPr>
        <p:spPr>
          <a:xfrm rot="10800000">
            <a:off x="1896556" y="3298679"/>
            <a:ext cx="0" cy="308100"/>
          </a:xfrm>
          <a:prstGeom prst="straightConnector1">
            <a:avLst/>
          </a:prstGeom>
          <a:noFill/>
          <a:ln cap="flat" cmpd="sng" w="9525">
            <a:solidFill>
              <a:srgbClr val="666666"/>
            </a:solidFill>
            <a:prstDash val="solid"/>
            <a:round/>
            <a:headEnd len="med" w="med" type="none"/>
            <a:tailEnd len="med" w="med" type="none"/>
          </a:ln>
        </p:spPr>
      </p:cxnSp>
      <p:sp>
        <p:nvSpPr>
          <p:cNvPr id="321" name="Google Shape;321;p40"/>
          <p:cNvSpPr txBox="1"/>
          <p:nvPr/>
        </p:nvSpPr>
        <p:spPr>
          <a:xfrm>
            <a:off x="1307840" y="3489776"/>
            <a:ext cx="1177500" cy="253200"/>
          </a:xfrm>
          <a:prstGeom prst="rect">
            <a:avLst/>
          </a:prstGeom>
          <a:solidFill>
            <a:srgbClr val="F9CB9C"/>
          </a:solidFill>
          <a:ln>
            <a:noFill/>
          </a:ln>
        </p:spPr>
        <p:txBody>
          <a:bodyPr anchorCtr="0" anchor="t" bIns="45725" lIns="45725" spcFirstLastPara="1" rIns="45725" wrap="square" tIns="45725">
            <a:noAutofit/>
          </a:bodyPr>
          <a:lstStyle/>
          <a:p>
            <a:pPr indent="0" lvl="0" marL="0" rtl="0" algn="ctr">
              <a:spcBef>
                <a:spcPts val="0"/>
              </a:spcBef>
              <a:spcAft>
                <a:spcPts val="0"/>
              </a:spcAft>
              <a:buNone/>
            </a:pPr>
            <a:r>
              <a:rPr b="1" lang="es" sz="600"/>
              <a:t>DESCUBRIMIENTO</a:t>
            </a:r>
            <a:endParaRPr b="1" sz="600"/>
          </a:p>
        </p:txBody>
      </p:sp>
      <p:sp>
        <p:nvSpPr>
          <p:cNvPr id="322" name="Google Shape;322;p40"/>
          <p:cNvSpPr txBox="1"/>
          <p:nvPr/>
        </p:nvSpPr>
        <p:spPr>
          <a:xfrm>
            <a:off x="1307838" y="3743036"/>
            <a:ext cx="1177500" cy="726000"/>
          </a:xfrm>
          <a:prstGeom prst="rect">
            <a:avLst/>
          </a:prstGeom>
          <a:noFill/>
          <a:ln cap="flat" cmpd="sng" w="9525">
            <a:solidFill>
              <a:srgbClr val="F9CB9C"/>
            </a:solidFill>
            <a:prstDash val="solid"/>
            <a:round/>
            <a:headEnd len="sm" w="sm" type="none"/>
            <a:tailEnd len="sm" w="sm" type="none"/>
          </a:ln>
        </p:spPr>
        <p:txBody>
          <a:bodyPr anchorCtr="0" anchor="t" bIns="45725" lIns="45725" spcFirstLastPara="1" rIns="45725" wrap="square" tIns="45725">
            <a:noAutofit/>
          </a:bodyPr>
          <a:lstStyle/>
          <a:p>
            <a:pPr indent="0" lvl="0" marL="0" rtl="0" algn="l">
              <a:lnSpc>
                <a:spcPct val="115000"/>
              </a:lnSpc>
              <a:spcBef>
                <a:spcPts val="0"/>
              </a:spcBef>
              <a:spcAft>
                <a:spcPts val="800"/>
              </a:spcAft>
              <a:buNone/>
            </a:pPr>
            <a:r>
              <a:rPr lang="es" sz="700">
                <a:solidFill>
                  <a:srgbClr val="616161"/>
                </a:solidFill>
                <a:latin typeface="Proxima Nova"/>
                <a:ea typeface="Proxima Nova"/>
                <a:cs typeface="Proxima Nova"/>
                <a:sym typeface="Proxima Nova"/>
              </a:rPr>
              <a:t>Realizar research cualitativo y cuantitativo para poder seguir una metodología basada en datos en las siguientes fases.</a:t>
            </a:r>
            <a:endParaRPr sz="700">
              <a:solidFill>
                <a:srgbClr val="616161"/>
              </a:solidFill>
              <a:latin typeface="Proxima Nova"/>
              <a:ea typeface="Proxima Nova"/>
              <a:cs typeface="Proxima Nova"/>
              <a:sym typeface="Proxima Nova"/>
            </a:endParaRPr>
          </a:p>
        </p:txBody>
      </p:sp>
      <p:cxnSp>
        <p:nvCxnSpPr>
          <p:cNvPr id="323" name="Google Shape;323;p40"/>
          <p:cNvCxnSpPr/>
          <p:nvPr/>
        </p:nvCxnSpPr>
        <p:spPr>
          <a:xfrm rot="10800000">
            <a:off x="3149158" y="2754807"/>
            <a:ext cx="0" cy="308100"/>
          </a:xfrm>
          <a:prstGeom prst="straightConnector1">
            <a:avLst/>
          </a:prstGeom>
          <a:noFill/>
          <a:ln cap="flat" cmpd="sng" w="9525">
            <a:solidFill>
              <a:srgbClr val="666666"/>
            </a:solidFill>
            <a:prstDash val="solid"/>
            <a:round/>
            <a:headEnd len="med" w="med" type="none"/>
            <a:tailEnd len="med" w="med" type="none"/>
          </a:ln>
        </p:spPr>
      </p:cxnSp>
      <p:sp>
        <p:nvSpPr>
          <p:cNvPr id="324" name="Google Shape;324;p40"/>
          <p:cNvSpPr txBox="1"/>
          <p:nvPr/>
        </p:nvSpPr>
        <p:spPr>
          <a:xfrm>
            <a:off x="2560425" y="1858261"/>
            <a:ext cx="1177500" cy="903000"/>
          </a:xfrm>
          <a:prstGeom prst="rect">
            <a:avLst/>
          </a:prstGeom>
          <a:noFill/>
          <a:ln cap="flat" cmpd="sng" w="9525">
            <a:solidFill>
              <a:srgbClr val="F4CCCC"/>
            </a:solidFill>
            <a:prstDash val="solid"/>
            <a:round/>
            <a:headEnd len="sm" w="sm" type="none"/>
            <a:tailEnd len="sm" w="sm" type="none"/>
          </a:ln>
        </p:spPr>
        <p:txBody>
          <a:bodyPr anchorCtr="0" anchor="t" bIns="45725" lIns="45725" spcFirstLastPara="1" rIns="45725" wrap="square" tIns="45725">
            <a:noAutofit/>
          </a:bodyPr>
          <a:lstStyle/>
          <a:p>
            <a:pPr indent="0" lvl="0" marL="0" rtl="0" algn="l">
              <a:lnSpc>
                <a:spcPct val="115000"/>
              </a:lnSpc>
              <a:spcBef>
                <a:spcPts val="0"/>
              </a:spcBef>
              <a:spcAft>
                <a:spcPts val="800"/>
              </a:spcAft>
              <a:buNone/>
            </a:pPr>
            <a:r>
              <a:rPr lang="es" sz="700">
                <a:solidFill>
                  <a:srgbClr val="616161"/>
                </a:solidFill>
                <a:latin typeface="Proxima Nova"/>
                <a:ea typeface="Proxima Nova"/>
                <a:cs typeface="Proxima Nova"/>
                <a:sym typeface="Proxima Nova"/>
              </a:rPr>
              <a:t>Definir la propuesta de valor, alinearla con los objetivos de negocio e identificar las funcionalidades principales del producto.</a:t>
            </a:r>
            <a:endParaRPr sz="700">
              <a:solidFill>
                <a:srgbClr val="616161"/>
              </a:solidFill>
              <a:latin typeface="Proxima Nova"/>
              <a:ea typeface="Proxima Nova"/>
              <a:cs typeface="Proxima Nova"/>
              <a:sym typeface="Proxima Nova"/>
            </a:endParaRPr>
          </a:p>
        </p:txBody>
      </p:sp>
      <p:cxnSp>
        <p:nvCxnSpPr>
          <p:cNvPr id="325" name="Google Shape;325;p40"/>
          <p:cNvCxnSpPr/>
          <p:nvPr/>
        </p:nvCxnSpPr>
        <p:spPr>
          <a:xfrm rot="10800000">
            <a:off x="4410706" y="3292464"/>
            <a:ext cx="0" cy="308100"/>
          </a:xfrm>
          <a:prstGeom prst="straightConnector1">
            <a:avLst/>
          </a:prstGeom>
          <a:noFill/>
          <a:ln cap="flat" cmpd="sng" w="9525">
            <a:solidFill>
              <a:srgbClr val="666666"/>
            </a:solidFill>
            <a:prstDash val="solid"/>
            <a:round/>
            <a:headEnd len="med" w="med" type="none"/>
            <a:tailEnd len="med" w="med" type="none"/>
          </a:ln>
        </p:spPr>
      </p:cxnSp>
      <p:sp>
        <p:nvSpPr>
          <p:cNvPr id="326" name="Google Shape;326;p40"/>
          <p:cNvSpPr txBox="1"/>
          <p:nvPr/>
        </p:nvSpPr>
        <p:spPr>
          <a:xfrm>
            <a:off x="3699775" y="3456874"/>
            <a:ext cx="1344900" cy="253200"/>
          </a:xfrm>
          <a:prstGeom prst="rect">
            <a:avLst/>
          </a:prstGeom>
          <a:solidFill>
            <a:srgbClr val="C27BA0"/>
          </a:solidFill>
          <a:ln>
            <a:noFill/>
          </a:ln>
        </p:spPr>
        <p:txBody>
          <a:bodyPr anchorCtr="0" anchor="t" bIns="45725" lIns="45725" spcFirstLastPara="1" rIns="45725" wrap="square" tIns="45725">
            <a:noAutofit/>
          </a:bodyPr>
          <a:lstStyle/>
          <a:p>
            <a:pPr indent="0" lvl="0" marL="0" rtl="0" algn="ctr">
              <a:spcBef>
                <a:spcPts val="0"/>
              </a:spcBef>
              <a:spcAft>
                <a:spcPts val="0"/>
              </a:spcAft>
              <a:buNone/>
            </a:pPr>
            <a:r>
              <a:rPr b="1" lang="es" sz="600"/>
              <a:t>CONCEPTUALIZACIÓN</a:t>
            </a:r>
            <a:endParaRPr b="1" sz="600"/>
          </a:p>
        </p:txBody>
      </p:sp>
      <p:sp>
        <p:nvSpPr>
          <p:cNvPr id="327" name="Google Shape;327;p40"/>
          <p:cNvSpPr txBox="1"/>
          <p:nvPr/>
        </p:nvSpPr>
        <p:spPr>
          <a:xfrm>
            <a:off x="3699775" y="3710136"/>
            <a:ext cx="1344900" cy="627300"/>
          </a:xfrm>
          <a:prstGeom prst="rect">
            <a:avLst/>
          </a:prstGeom>
          <a:noFill/>
          <a:ln cap="flat" cmpd="sng" w="9525">
            <a:solidFill>
              <a:srgbClr val="D5A6BD"/>
            </a:solidFill>
            <a:prstDash val="solid"/>
            <a:round/>
            <a:headEnd len="sm" w="sm" type="none"/>
            <a:tailEnd len="sm" w="sm" type="none"/>
          </a:ln>
        </p:spPr>
        <p:txBody>
          <a:bodyPr anchorCtr="0" anchor="t" bIns="45725" lIns="45725" spcFirstLastPara="1" rIns="45725" wrap="square" tIns="45725">
            <a:noAutofit/>
          </a:bodyPr>
          <a:lstStyle/>
          <a:p>
            <a:pPr indent="0" lvl="0" marL="0" rtl="0" algn="l">
              <a:lnSpc>
                <a:spcPct val="115000"/>
              </a:lnSpc>
              <a:spcBef>
                <a:spcPts val="0"/>
              </a:spcBef>
              <a:spcAft>
                <a:spcPts val="800"/>
              </a:spcAft>
              <a:buNone/>
            </a:pPr>
            <a:r>
              <a:rPr lang="es" sz="700">
                <a:solidFill>
                  <a:srgbClr val="616161"/>
                </a:solidFill>
                <a:latin typeface="Proxima Nova"/>
                <a:ea typeface="Proxima Nova"/>
                <a:cs typeface="Proxima Nova"/>
                <a:sym typeface="Proxima Nova"/>
              </a:rPr>
              <a:t>Asentar las funcionalidades en un producto/servicio que, con el target definido se pueda validar y corregir.</a:t>
            </a:r>
            <a:endParaRPr sz="700">
              <a:solidFill>
                <a:srgbClr val="616161"/>
              </a:solidFill>
              <a:latin typeface="Proxima Nova"/>
              <a:ea typeface="Proxima Nova"/>
              <a:cs typeface="Proxima Nova"/>
              <a:sym typeface="Proxima Nova"/>
            </a:endParaRPr>
          </a:p>
        </p:txBody>
      </p:sp>
      <p:sp>
        <p:nvSpPr>
          <p:cNvPr id="328" name="Google Shape;328;p40"/>
          <p:cNvSpPr txBox="1"/>
          <p:nvPr/>
        </p:nvSpPr>
        <p:spPr>
          <a:xfrm>
            <a:off x="5085888" y="1963799"/>
            <a:ext cx="1177500" cy="903000"/>
          </a:xfrm>
          <a:prstGeom prst="rect">
            <a:avLst/>
          </a:prstGeom>
          <a:noFill/>
          <a:ln cap="flat" cmpd="sng" w="9525">
            <a:solidFill>
              <a:srgbClr val="C9DAF8"/>
            </a:solidFill>
            <a:prstDash val="solid"/>
            <a:round/>
            <a:headEnd len="sm" w="sm" type="none"/>
            <a:tailEnd len="sm" w="sm" type="none"/>
          </a:ln>
        </p:spPr>
        <p:txBody>
          <a:bodyPr anchorCtr="0" anchor="t" bIns="45725" lIns="45725" spcFirstLastPara="1" rIns="45725" wrap="square" tIns="45725">
            <a:noAutofit/>
          </a:bodyPr>
          <a:lstStyle/>
          <a:p>
            <a:pPr indent="0" lvl="0" marL="0" rtl="0" algn="l">
              <a:lnSpc>
                <a:spcPct val="115000"/>
              </a:lnSpc>
              <a:spcBef>
                <a:spcPts val="0"/>
              </a:spcBef>
              <a:spcAft>
                <a:spcPts val="800"/>
              </a:spcAft>
              <a:buNone/>
            </a:pPr>
            <a:r>
              <a:rPr lang="es" sz="700">
                <a:solidFill>
                  <a:srgbClr val="616161"/>
                </a:solidFill>
                <a:latin typeface="Proxima Nova"/>
                <a:ea typeface="Proxima Nova"/>
                <a:cs typeface="Proxima Nova"/>
                <a:sym typeface="Proxima Nova"/>
              </a:rPr>
              <a:t>Aterrizar las funcionalidades en un elemento viable y coherente que cumpla con las necesidades de los usuarios y del negocio.</a:t>
            </a:r>
            <a:endParaRPr sz="700">
              <a:solidFill>
                <a:srgbClr val="616161"/>
              </a:solidFill>
              <a:latin typeface="Proxima Nova"/>
              <a:ea typeface="Proxima Nova"/>
              <a:cs typeface="Proxima Nova"/>
              <a:sym typeface="Proxima Nova"/>
            </a:endParaRPr>
          </a:p>
        </p:txBody>
      </p:sp>
      <p:cxnSp>
        <p:nvCxnSpPr>
          <p:cNvPr id="329" name="Google Shape;329;p40"/>
          <p:cNvCxnSpPr/>
          <p:nvPr/>
        </p:nvCxnSpPr>
        <p:spPr>
          <a:xfrm rot="10800000">
            <a:off x="5625846" y="2868744"/>
            <a:ext cx="6600" cy="196200"/>
          </a:xfrm>
          <a:prstGeom prst="straightConnector1">
            <a:avLst/>
          </a:prstGeom>
          <a:noFill/>
          <a:ln cap="flat" cmpd="sng" w="9525">
            <a:solidFill>
              <a:srgbClr val="666666"/>
            </a:solidFill>
            <a:prstDash val="solid"/>
            <a:round/>
            <a:headEnd len="med" w="med" type="none"/>
            <a:tailEnd len="med" w="med" type="none"/>
          </a:ln>
        </p:spPr>
      </p:cxnSp>
      <p:cxnSp>
        <p:nvCxnSpPr>
          <p:cNvPr id="330" name="Google Shape;330;p40"/>
          <p:cNvCxnSpPr/>
          <p:nvPr/>
        </p:nvCxnSpPr>
        <p:spPr>
          <a:xfrm rot="10800000">
            <a:off x="6879269" y="3315881"/>
            <a:ext cx="0" cy="190500"/>
          </a:xfrm>
          <a:prstGeom prst="straightConnector1">
            <a:avLst/>
          </a:prstGeom>
          <a:noFill/>
          <a:ln cap="flat" cmpd="sng" w="9525">
            <a:solidFill>
              <a:srgbClr val="666666"/>
            </a:solidFill>
            <a:prstDash val="solid"/>
            <a:round/>
            <a:headEnd len="med" w="med" type="none"/>
            <a:tailEnd len="med" w="med" type="none"/>
          </a:ln>
        </p:spPr>
      </p:cxnSp>
      <p:sp>
        <p:nvSpPr>
          <p:cNvPr id="331" name="Google Shape;331;p40"/>
          <p:cNvSpPr txBox="1"/>
          <p:nvPr/>
        </p:nvSpPr>
        <p:spPr>
          <a:xfrm>
            <a:off x="6297217" y="3748476"/>
            <a:ext cx="1177500" cy="484500"/>
          </a:xfrm>
          <a:prstGeom prst="rect">
            <a:avLst/>
          </a:prstGeom>
          <a:noFill/>
          <a:ln cap="flat" cmpd="sng" w="9525">
            <a:solidFill>
              <a:srgbClr val="D9D2E9"/>
            </a:solidFill>
            <a:prstDash val="solid"/>
            <a:round/>
            <a:headEnd len="sm" w="sm" type="none"/>
            <a:tailEnd len="sm" w="sm" type="none"/>
          </a:ln>
        </p:spPr>
        <p:txBody>
          <a:bodyPr anchorCtr="0" anchor="t" bIns="45725" lIns="45725" spcFirstLastPara="1" rIns="45725" wrap="square" tIns="45725">
            <a:noAutofit/>
          </a:bodyPr>
          <a:lstStyle/>
          <a:p>
            <a:pPr indent="0" lvl="0" marL="0" rtl="0" algn="l">
              <a:lnSpc>
                <a:spcPct val="115000"/>
              </a:lnSpc>
              <a:spcBef>
                <a:spcPts val="0"/>
              </a:spcBef>
              <a:spcAft>
                <a:spcPts val="800"/>
              </a:spcAft>
              <a:buNone/>
            </a:pPr>
            <a:r>
              <a:rPr lang="es" sz="700">
                <a:solidFill>
                  <a:srgbClr val="616161"/>
                </a:solidFill>
                <a:latin typeface="Proxima Nova"/>
                <a:ea typeface="Proxima Nova"/>
                <a:cs typeface="Proxima Nova"/>
                <a:sym typeface="Proxima Nova"/>
              </a:rPr>
              <a:t>Articular la definición y diseño realizados.</a:t>
            </a:r>
            <a:endParaRPr sz="700">
              <a:solidFill>
                <a:srgbClr val="616161"/>
              </a:solidFill>
              <a:latin typeface="Proxima Nova"/>
              <a:ea typeface="Proxima Nova"/>
              <a:cs typeface="Proxima Nova"/>
              <a:sym typeface="Proxima Nova"/>
            </a:endParaRPr>
          </a:p>
        </p:txBody>
      </p:sp>
      <p:sp>
        <p:nvSpPr>
          <p:cNvPr id="332" name="Google Shape;332;p40"/>
          <p:cNvSpPr txBox="1"/>
          <p:nvPr/>
        </p:nvSpPr>
        <p:spPr>
          <a:xfrm>
            <a:off x="7398450" y="2027674"/>
            <a:ext cx="1344900" cy="726000"/>
          </a:xfrm>
          <a:prstGeom prst="rect">
            <a:avLst/>
          </a:prstGeom>
          <a:noFill/>
          <a:ln cap="flat" cmpd="sng" w="9525">
            <a:solidFill>
              <a:srgbClr val="63D2AA"/>
            </a:solidFill>
            <a:prstDash val="solid"/>
            <a:round/>
            <a:headEnd len="sm" w="sm" type="none"/>
            <a:tailEnd len="sm" w="sm" type="none"/>
          </a:ln>
        </p:spPr>
        <p:txBody>
          <a:bodyPr anchorCtr="0" anchor="t" bIns="45725" lIns="45725" spcFirstLastPara="1" rIns="45725" wrap="square" tIns="45725">
            <a:noAutofit/>
          </a:bodyPr>
          <a:lstStyle/>
          <a:p>
            <a:pPr indent="0" lvl="0" marL="0" rtl="0" algn="l">
              <a:lnSpc>
                <a:spcPct val="115000"/>
              </a:lnSpc>
              <a:spcBef>
                <a:spcPts val="0"/>
              </a:spcBef>
              <a:spcAft>
                <a:spcPts val="800"/>
              </a:spcAft>
              <a:buNone/>
            </a:pPr>
            <a:r>
              <a:rPr lang="es" sz="700">
                <a:solidFill>
                  <a:srgbClr val="616161"/>
                </a:solidFill>
                <a:latin typeface="Proxima Nova"/>
                <a:ea typeface="Proxima Nova"/>
                <a:cs typeface="Proxima Nova"/>
                <a:sym typeface="Proxima Nova"/>
              </a:rPr>
              <a:t>Realizar ampliaciones, correcciones y mejoras en la solución basándose en datos o nuevos requisitos.</a:t>
            </a:r>
            <a:endParaRPr sz="700">
              <a:solidFill>
                <a:srgbClr val="616161"/>
              </a:solidFill>
              <a:latin typeface="Proxima Nova"/>
              <a:ea typeface="Proxima Nova"/>
              <a:cs typeface="Proxima Nova"/>
              <a:sym typeface="Proxima Nova"/>
            </a:endParaRPr>
          </a:p>
        </p:txBody>
      </p:sp>
      <p:cxnSp>
        <p:nvCxnSpPr>
          <p:cNvPr id="333" name="Google Shape;333;p40"/>
          <p:cNvCxnSpPr/>
          <p:nvPr/>
        </p:nvCxnSpPr>
        <p:spPr>
          <a:xfrm rot="10800000">
            <a:off x="8126314" y="2754821"/>
            <a:ext cx="0" cy="308100"/>
          </a:xfrm>
          <a:prstGeom prst="straightConnector1">
            <a:avLst/>
          </a:prstGeom>
          <a:noFill/>
          <a:ln cap="flat" cmpd="sng" w="9525">
            <a:solidFill>
              <a:srgbClr val="666666"/>
            </a:solidFill>
            <a:prstDash val="solid"/>
            <a:round/>
            <a:headEnd len="med" w="med" type="none"/>
            <a:tailEnd len="med" w="med" type="none"/>
          </a:ln>
        </p:spPr>
      </p:cxnSp>
      <p:sp>
        <p:nvSpPr>
          <p:cNvPr id="334" name="Google Shape;334;p40"/>
          <p:cNvSpPr/>
          <p:nvPr/>
        </p:nvSpPr>
        <p:spPr>
          <a:xfrm>
            <a:off x="0" y="-82039"/>
            <a:ext cx="1194300" cy="710700"/>
          </a:xfrm>
          <a:prstGeom prst="rect">
            <a:avLst/>
          </a:prstGeom>
          <a:solidFill>
            <a:srgbClr val="F1090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35" name="Google Shape;335;p40"/>
          <p:cNvSpPr txBox="1"/>
          <p:nvPr/>
        </p:nvSpPr>
        <p:spPr>
          <a:xfrm>
            <a:off x="514350" y="100075"/>
            <a:ext cx="8620500" cy="5286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3500"/>
              <a:buFont typeface="Arial"/>
              <a:buNone/>
            </a:pPr>
            <a:r>
              <a:rPr b="1" lang="es" sz="3500">
                <a:solidFill>
                  <a:srgbClr val="231F1D"/>
                </a:solidFill>
              </a:rPr>
              <a:t>Incluso cuando parece que todo está hecho</a:t>
            </a:r>
            <a:r>
              <a:rPr b="1" lang="es" sz="3500">
                <a:solidFill>
                  <a:srgbClr val="231F1D"/>
                </a:solidFill>
              </a:rPr>
              <a:t>.</a:t>
            </a:r>
            <a:endParaRPr b="0" i="0" sz="700" u="none" cap="none" strike="noStrike">
              <a:solidFill>
                <a:srgbClr val="000000"/>
              </a:solidFill>
              <a:latin typeface="Arial"/>
              <a:ea typeface="Arial"/>
              <a:cs typeface="Arial"/>
              <a:sym typeface="Arial"/>
            </a:endParaRPr>
          </a:p>
        </p:txBody>
      </p:sp>
      <p:sp>
        <p:nvSpPr>
          <p:cNvPr id="336" name="Google Shape;336;p40"/>
          <p:cNvSpPr/>
          <p:nvPr/>
        </p:nvSpPr>
        <p:spPr>
          <a:xfrm>
            <a:off x="124675" y="1457725"/>
            <a:ext cx="7199400" cy="3164400"/>
          </a:xfrm>
          <a:prstGeom prst="rect">
            <a:avLst/>
          </a:prstGeom>
          <a:solidFill>
            <a:srgbClr val="FFFFFF">
              <a:alpha val="8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0"/>
          <p:cNvSpPr/>
          <p:nvPr/>
        </p:nvSpPr>
        <p:spPr>
          <a:xfrm>
            <a:off x="7324075" y="3266475"/>
            <a:ext cx="604500" cy="1426800"/>
          </a:xfrm>
          <a:prstGeom prst="rect">
            <a:avLst/>
          </a:prstGeom>
          <a:solidFill>
            <a:srgbClr val="FFFFFF">
              <a:alpha val="8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41"/>
          <p:cNvPicPr preferRelativeResize="0"/>
          <p:nvPr/>
        </p:nvPicPr>
        <p:blipFill rotWithShape="1">
          <a:blip r:embed="rId3">
            <a:alphaModFix/>
          </a:blip>
          <a:srcRect b="13651" l="0" r="0" t="0"/>
          <a:stretch/>
        </p:blipFill>
        <p:spPr>
          <a:xfrm>
            <a:off x="0" y="4889588"/>
            <a:ext cx="1141838" cy="253913"/>
          </a:xfrm>
          <a:prstGeom prst="rect">
            <a:avLst/>
          </a:prstGeom>
          <a:noFill/>
          <a:ln>
            <a:noFill/>
          </a:ln>
        </p:spPr>
      </p:pic>
      <p:pic>
        <p:nvPicPr>
          <p:cNvPr id="343" name="Google Shape;343;p41"/>
          <p:cNvPicPr preferRelativeResize="0"/>
          <p:nvPr/>
        </p:nvPicPr>
        <p:blipFill rotWithShape="1">
          <a:blip r:embed="rId4">
            <a:alphaModFix/>
          </a:blip>
          <a:srcRect b="78161" l="0" r="0" t="0"/>
          <a:stretch/>
        </p:blipFill>
        <p:spPr>
          <a:xfrm>
            <a:off x="-9275" y="2714552"/>
            <a:ext cx="9144003" cy="627163"/>
          </a:xfrm>
          <a:prstGeom prst="rect">
            <a:avLst/>
          </a:prstGeom>
          <a:noFill/>
          <a:ln>
            <a:noFill/>
          </a:ln>
        </p:spPr>
      </p:pic>
      <p:cxnSp>
        <p:nvCxnSpPr>
          <p:cNvPr id="344" name="Google Shape;344;p41"/>
          <p:cNvCxnSpPr/>
          <p:nvPr/>
        </p:nvCxnSpPr>
        <p:spPr>
          <a:xfrm rot="10800000">
            <a:off x="659014" y="2824058"/>
            <a:ext cx="0" cy="246600"/>
          </a:xfrm>
          <a:prstGeom prst="straightConnector1">
            <a:avLst/>
          </a:prstGeom>
          <a:noFill/>
          <a:ln cap="flat" cmpd="sng" w="9525">
            <a:solidFill>
              <a:srgbClr val="666666"/>
            </a:solidFill>
            <a:prstDash val="solid"/>
            <a:round/>
            <a:headEnd len="med" w="med" type="none"/>
            <a:tailEnd len="med" w="med" type="none"/>
          </a:ln>
        </p:spPr>
      </p:cxnSp>
      <p:sp>
        <p:nvSpPr>
          <p:cNvPr id="345" name="Google Shape;345;p41"/>
          <p:cNvSpPr txBox="1"/>
          <p:nvPr/>
        </p:nvSpPr>
        <p:spPr>
          <a:xfrm>
            <a:off x="223775" y="2098088"/>
            <a:ext cx="1177500" cy="726000"/>
          </a:xfrm>
          <a:prstGeom prst="rect">
            <a:avLst/>
          </a:prstGeom>
          <a:noFill/>
          <a:ln cap="flat" cmpd="sng" w="9525">
            <a:solidFill>
              <a:srgbClr val="FFF2CC"/>
            </a:solidFill>
            <a:prstDash val="solid"/>
            <a:round/>
            <a:headEnd len="sm" w="sm" type="none"/>
            <a:tailEnd len="sm" w="sm" type="none"/>
          </a:ln>
        </p:spPr>
        <p:txBody>
          <a:bodyPr anchorCtr="0" anchor="t" bIns="45725" lIns="45725" spcFirstLastPara="1" rIns="45725" wrap="square" tIns="45725">
            <a:noAutofit/>
          </a:bodyPr>
          <a:lstStyle/>
          <a:p>
            <a:pPr indent="0" lvl="0" marL="0" rtl="0" algn="l">
              <a:lnSpc>
                <a:spcPct val="115000"/>
              </a:lnSpc>
              <a:spcBef>
                <a:spcPts val="0"/>
              </a:spcBef>
              <a:spcAft>
                <a:spcPts val="800"/>
              </a:spcAft>
              <a:buNone/>
            </a:pPr>
            <a:r>
              <a:rPr lang="es" sz="700">
                <a:solidFill>
                  <a:srgbClr val="616161"/>
                </a:solidFill>
                <a:latin typeface="Proxima Nova"/>
                <a:ea typeface="Proxima Nova"/>
                <a:cs typeface="Proxima Nova"/>
                <a:sym typeface="Proxima Nova"/>
              </a:rPr>
              <a:t>Reunión en la que exponer necesidades y objetivos principales, con el objetivo de obtener un plan de acción.</a:t>
            </a:r>
            <a:endParaRPr sz="700">
              <a:solidFill>
                <a:srgbClr val="616161"/>
              </a:solidFill>
              <a:latin typeface="Proxima Nova"/>
              <a:ea typeface="Proxima Nova"/>
              <a:cs typeface="Proxima Nova"/>
              <a:sym typeface="Proxima Nova"/>
            </a:endParaRPr>
          </a:p>
        </p:txBody>
      </p:sp>
      <p:sp>
        <p:nvSpPr>
          <p:cNvPr id="346" name="Google Shape;346;p41"/>
          <p:cNvSpPr txBox="1"/>
          <p:nvPr/>
        </p:nvSpPr>
        <p:spPr>
          <a:xfrm>
            <a:off x="223769" y="1835757"/>
            <a:ext cx="1177500" cy="253200"/>
          </a:xfrm>
          <a:prstGeom prst="rect">
            <a:avLst/>
          </a:prstGeom>
          <a:solidFill>
            <a:srgbClr val="FFF2CC"/>
          </a:solidFill>
          <a:ln>
            <a:noFill/>
          </a:ln>
        </p:spPr>
        <p:txBody>
          <a:bodyPr anchorCtr="0" anchor="t" bIns="45725" lIns="45725" spcFirstLastPara="1" rIns="45725" wrap="square" tIns="45725">
            <a:noAutofit/>
          </a:bodyPr>
          <a:lstStyle/>
          <a:p>
            <a:pPr indent="0" lvl="0" marL="0" rtl="0" algn="ctr">
              <a:spcBef>
                <a:spcPts val="0"/>
              </a:spcBef>
              <a:spcAft>
                <a:spcPts val="0"/>
              </a:spcAft>
              <a:buNone/>
            </a:pPr>
            <a:r>
              <a:rPr b="1" lang="es" sz="600"/>
              <a:t>KICK OFF</a:t>
            </a:r>
            <a:endParaRPr b="1" sz="600"/>
          </a:p>
        </p:txBody>
      </p:sp>
      <p:sp>
        <p:nvSpPr>
          <p:cNvPr id="347" name="Google Shape;347;p41"/>
          <p:cNvSpPr txBox="1"/>
          <p:nvPr/>
        </p:nvSpPr>
        <p:spPr>
          <a:xfrm>
            <a:off x="2554759" y="1587448"/>
            <a:ext cx="1177500" cy="253200"/>
          </a:xfrm>
          <a:prstGeom prst="rect">
            <a:avLst/>
          </a:prstGeom>
          <a:solidFill>
            <a:srgbClr val="D2637E">
              <a:alpha val="52230"/>
            </a:srgbClr>
          </a:solidFill>
          <a:ln>
            <a:noFill/>
          </a:ln>
        </p:spPr>
        <p:txBody>
          <a:bodyPr anchorCtr="0" anchor="t" bIns="45725" lIns="45725" spcFirstLastPara="1" rIns="45725" wrap="square" tIns="45725">
            <a:noAutofit/>
          </a:bodyPr>
          <a:lstStyle/>
          <a:p>
            <a:pPr indent="0" lvl="0" marL="0" rtl="0" algn="ctr">
              <a:spcBef>
                <a:spcPts val="0"/>
              </a:spcBef>
              <a:spcAft>
                <a:spcPts val="0"/>
              </a:spcAft>
              <a:buNone/>
            </a:pPr>
            <a:r>
              <a:rPr b="1" lang="es" sz="600"/>
              <a:t>ESTRATEGIA</a:t>
            </a:r>
            <a:endParaRPr b="1" sz="600"/>
          </a:p>
        </p:txBody>
      </p:sp>
      <p:sp>
        <p:nvSpPr>
          <p:cNvPr id="348" name="Google Shape;348;p41"/>
          <p:cNvSpPr txBox="1"/>
          <p:nvPr/>
        </p:nvSpPr>
        <p:spPr>
          <a:xfrm>
            <a:off x="5085882" y="1711438"/>
            <a:ext cx="1177500" cy="253200"/>
          </a:xfrm>
          <a:prstGeom prst="rect">
            <a:avLst/>
          </a:prstGeom>
          <a:solidFill>
            <a:srgbClr val="6FA8DC"/>
          </a:solidFill>
          <a:ln>
            <a:noFill/>
          </a:ln>
        </p:spPr>
        <p:txBody>
          <a:bodyPr anchorCtr="0" anchor="t" bIns="45725" lIns="45725" spcFirstLastPara="1" rIns="45725" wrap="square" tIns="45725">
            <a:noAutofit/>
          </a:bodyPr>
          <a:lstStyle/>
          <a:p>
            <a:pPr indent="0" lvl="0" marL="0" rtl="0" algn="ctr">
              <a:spcBef>
                <a:spcPts val="0"/>
              </a:spcBef>
              <a:spcAft>
                <a:spcPts val="0"/>
              </a:spcAft>
              <a:buNone/>
            </a:pPr>
            <a:r>
              <a:rPr b="1" lang="es" sz="600"/>
              <a:t>DISEÑO</a:t>
            </a:r>
            <a:endParaRPr b="1" sz="600"/>
          </a:p>
        </p:txBody>
      </p:sp>
      <p:sp>
        <p:nvSpPr>
          <p:cNvPr id="349" name="Google Shape;349;p41"/>
          <p:cNvSpPr txBox="1"/>
          <p:nvPr/>
        </p:nvSpPr>
        <p:spPr>
          <a:xfrm>
            <a:off x="6297217" y="3495216"/>
            <a:ext cx="1177500" cy="253200"/>
          </a:xfrm>
          <a:prstGeom prst="rect">
            <a:avLst/>
          </a:prstGeom>
          <a:solidFill>
            <a:srgbClr val="B4A7D6"/>
          </a:solidFill>
          <a:ln>
            <a:noFill/>
          </a:ln>
        </p:spPr>
        <p:txBody>
          <a:bodyPr anchorCtr="0" anchor="t" bIns="45725" lIns="45725" spcFirstLastPara="1" rIns="45725" wrap="square" tIns="45725">
            <a:noAutofit/>
          </a:bodyPr>
          <a:lstStyle/>
          <a:p>
            <a:pPr indent="0" lvl="0" marL="0" rtl="0" algn="ctr">
              <a:spcBef>
                <a:spcPts val="0"/>
              </a:spcBef>
              <a:spcAft>
                <a:spcPts val="0"/>
              </a:spcAft>
              <a:buNone/>
            </a:pPr>
            <a:r>
              <a:rPr b="1" lang="es" sz="600"/>
              <a:t>DESARROLLO</a:t>
            </a:r>
            <a:endParaRPr b="1" sz="600"/>
          </a:p>
        </p:txBody>
      </p:sp>
      <p:sp>
        <p:nvSpPr>
          <p:cNvPr id="350" name="Google Shape;350;p41"/>
          <p:cNvSpPr txBox="1"/>
          <p:nvPr/>
        </p:nvSpPr>
        <p:spPr>
          <a:xfrm>
            <a:off x="7398450" y="1773940"/>
            <a:ext cx="1344900" cy="253200"/>
          </a:xfrm>
          <a:prstGeom prst="rect">
            <a:avLst/>
          </a:prstGeom>
          <a:solidFill>
            <a:srgbClr val="63D2AA">
              <a:alpha val="48530"/>
            </a:srgbClr>
          </a:solidFill>
          <a:ln>
            <a:noFill/>
          </a:ln>
        </p:spPr>
        <p:txBody>
          <a:bodyPr anchorCtr="0" anchor="t" bIns="45725" lIns="45725" spcFirstLastPara="1" rIns="45725" wrap="square" tIns="45725">
            <a:noAutofit/>
          </a:bodyPr>
          <a:lstStyle/>
          <a:p>
            <a:pPr indent="0" lvl="0" marL="0" rtl="0" algn="ctr">
              <a:spcBef>
                <a:spcPts val="0"/>
              </a:spcBef>
              <a:spcAft>
                <a:spcPts val="0"/>
              </a:spcAft>
              <a:buNone/>
            </a:pPr>
            <a:r>
              <a:rPr b="1" lang="es" sz="600"/>
              <a:t>OPTIMIZACIÓN</a:t>
            </a:r>
            <a:endParaRPr b="1" sz="600"/>
          </a:p>
        </p:txBody>
      </p:sp>
      <p:cxnSp>
        <p:nvCxnSpPr>
          <p:cNvPr id="351" name="Google Shape;351;p41"/>
          <p:cNvCxnSpPr/>
          <p:nvPr/>
        </p:nvCxnSpPr>
        <p:spPr>
          <a:xfrm rot="10800000">
            <a:off x="1896556" y="3298679"/>
            <a:ext cx="0" cy="308100"/>
          </a:xfrm>
          <a:prstGeom prst="straightConnector1">
            <a:avLst/>
          </a:prstGeom>
          <a:noFill/>
          <a:ln cap="flat" cmpd="sng" w="9525">
            <a:solidFill>
              <a:srgbClr val="666666"/>
            </a:solidFill>
            <a:prstDash val="solid"/>
            <a:round/>
            <a:headEnd len="med" w="med" type="none"/>
            <a:tailEnd len="med" w="med" type="none"/>
          </a:ln>
        </p:spPr>
      </p:cxnSp>
      <p:sp>
        <p:nvSpPr>
          <p:cNvPr id="352" name="Google Shape;352;p41"/>
          <p:cNvSpPr txBox="1"/>
          <p:nvPr/>
        </p:nvSpPr>
        <p:spPr>
          <a:xfrm>
            <a:off x="1307840" y="3489776"/>
            <a:ext cx="1177500" cy="253200"/>
          </a:xfrm>
          <a:prstGeom prst="rect">
            <a:avLst/>
          </a:prstGeom>
          <a:solidFill>
            <a:srgbClr val="F9CB9C"/>
          </a:solidFill>
          <a:ln>
            <a:noFill/>
          </a:ln>
        </p:spPr>
        <p:txBody>
          <a:bodyPr anchorCtr="0" anchor="t" bIns="45725" lIns="45725" spcFirstLastPara="1" rIns="45725" wrap="square" tIns="45725">
            <a:noAutofit/>
          </a:bodyPr>
          <a:lstStyle/>
          <a:p>
            <a:pPr indent="0" lvl="0" marL="0" rtl="0" algn="ctr">
              <a:spcBef>
                <a:spcPts val="0"/>
              </a:spcBef>
              <a:spcAft>
                <a:spcPts val="0"/>
              </a:spcAft>
              <a:buNone/>
            </a:pPr>
            <a:r>
              <a:rPr b="1" lang="es" sz="600"/>
              <a:t>DESCUBRIMIENTO</a:t>
            </a:r>
            <a:endParaRPr b="1" sz="600"/>
          </a:p>
        </p:txBody>
      </p:sp>
      <p:sp>
        <p:nvSpPr>
          <p:cNvPr id="353" name="Google Shape;353;p41"/>
          <p:cNvSpPr txBox="1"/>
          <p:nvPr/>
        </p:nvSpPr>
        <p:spPr>
          <a:xfrm>
            <a:off x="1307838" y="3743036"/>
            <a:ext cx="1177500" cy="726000"/>
          </a:xfrm>
          <a:prstGeom prst="rect">
            <a:avLst/>
          </a:prstGeom>
          <a:noFill/>
          <a:ln cap="flat" cmpd="sng" w="9525">
            <a:solidFill>
              <a:srgbClr val="F9CB9C"/>
            </a:solidFill>
            <a:prstDash val="solid"/>
            <a:round/>
            <a:headEnd len="sm" w="sm" type="none"/>
            <a:tailEnd len="sm" w="sm" type="none"/>
          </a:ln>
        </p:spPr>
        <p:txBody>
          <a:bodyPr anchorCtr="0" anchor="t" bIns="45725" lIns="45725" spcFirstLastPara="1" rIns="45725" wrap="square" tIns="45725">
            <a:noAutofit/>
          </a:bodyPr>
          <a:lstStyle/>
          <a:p>
            <a:pPr indent="0" lvl="0" marL="0" rtl="0" algn="l">
              <a:lnSpc>
                <a:spcPct val="115000"/>
              </a:lnSpc>
              <a:spcBef>
                <a:spcPts val="0"/>
              </a:spcBef>
              <a:spcAft>
                <a:spcPts val="800"/>
              </a:spcAft>
              <a:buNone/>
            </a:pPr>
            <a:r>
              <a:rPr lang="es" sz="700">
                <a:solidFill>
                  <a:srgbClr val="616161"/>
                </a:solidFill>
                <a:latin typeface="Proxima Nova"/>
                <a:ea typeface="Proxima Nova"/>
                <a:cs typeface="Proxima Nova"/>
                <a:sym typeface="Proxima Nova"/>
              </a:rPr>
              <a:t>Realizar research cualitativo y cuantitativo para poder seguir una metodología basada en datos en las siguientes fases.</a:t>
            </a:r>
            <a:endParaRPr sz="700">
              <a:solidFill>
                <a:srgbClr val="616161"/>
              </a:solidFill>
              <a:latin typeface="Proxima Nova"/>
              <a:ea typeface="Proxima Nova"/>
              <a:cs typeface="Proxima Nova"/>
              <a:sym typeface="Proxima Nova"/>
            </a:endParaRPr>
          </a:p>
        </p:txBody>
      </p:sp>
      <p:cxnSp>
        <p:nvCxnSpPr>
          <p:cNvPr id="354" name="Google Shape;354;p41"/>
          <p:cNvCxnSpPr/>
          <p:nvPr/>
        </p:nvCxnSpPr>
        <p:spPr>
          <a:xfrm rot="10800000">
            <a:off x="3149158" y="2754807"/>
            <a:ext cx="0" cy="308100"/>
          </a:xfrm>
          <a:prstGeom prst="straightConnector1">
            <a:avLst/>
          </a:prstGeom>
          <a:noFill/>
          <a:ln cap="flat" cmpd="sng" w="9525">
            <a:solidFill>
              <a:srgbClr val="666666"/>
            </a:solidFill>
            <a:prstDash val="solid"/>
            <a:round/>
            <a:headEnd len="med" w="med" type="none"/>
            <a:tailEnd len="med" w="med" type="none"/>
          </a:ln>
        </p:spPr>
      </p:cxnSp>
      <p:sp>
        <p:nvSpPr>
          <p:cNvPr id="355" name="Google Shape;355;p41"/>
          <p:cNvSpPr txBox="1"/>
          <p:nvPr/>
        </p:nvSpPr>
        <p:spPr>
          <a:xfrm>
            <a:off x="2560425" y="1858261"/>
            <a:ext cx="1177500" cy="903000"/>
          </a:xfrm>
          <a:prstGeom prst="rect">
            <a:avLst/>
          </a:prstGeom>
          <a:noFill/>
          <a:ln cap="flat" cmpd="sng" w="9525">
            <a:solidFill>
              <a:srgbClr val="F4CCCC"/>
            </a:solidFill>
            <a:prstDash val="solid"/>
            <a:round/>
            <a:headEnd len="sm" w="sm" type="none"/>
            <a:tailEnd len="sm" w="sm" type="none"/>
          </a:ln>
        </p:spPr>
        <p:txBody>
          <a:bodyPr anchorCtr="0" anchor="t" bIns="45725" lIns="45725" spcFirstLastPara="1" rIns="45725" wrap="square" tIns="45725">
            <a:noAutofit/>
          </a:bodyPr>
          <a:lstStyle/>
          <a:p>
            <a:pPr indent="0" lvl="0" marL="0" rtl="0" algn="l">
              <a:lnSpc>
                <a:spcPct val="115000"/>
              </a:lnSpc>
              <a:spcBef>
                <a:spcPts val="0"/>
              </a:spcBef>
              <a:spcAft>
                <a:spcPts val="800"/>
              </a:spcAft>
              <a:buNone/>
            </a:pPr>
            <a:r>
              <a:rPr lang="es" sz="700">
                <a:solidFill>
                  <a:srgbClr val="616161"/>
                </a:solidFill>
                <a:latin typeface="Proxima Nova"/>
                <a:ea typeface="Proxima Nova"/>
                <a:cs typeface="Proxima Nova"/>
                <a:sym typeface="Proxima Nova"/>
              </a:rPr>
              <a:t>Definir la propuesta de valor, alinearla con los objetivos de negocio e identificar las funcionalidades principales del producto.</a:t>
            </a:r>
            <a:endParaRPr sz="700">
              <a:solidFill>
                <a:srgbClr val="616161"/>
              </a:solidFill>
              <a:latin typeface="Proxima Nova"/>
              <a:ea typeface="Proxima Nova"/>
              <a:cs typeface="Proxima Nova"/>
              <a:sym typeface="Proxima Nova"/>
            </a:endParaRPr>
          </a:p>
        </p:txBody>
      </p:sp>
      <p:cxnSp>
        <p:nvCxnSpPr>
          <p:cNvPr id="356" name="Google Shape;356;p41"/>
          <p:cNvCxnSpPr/>
          <p:nvPr/>
        </p:nvCxnSpPr>
        <p:spPr>
          <a:xfrm rot="10800000">
            <a:off x="4410706" y="3292464"/>
            <a:ext cx="0" cy="308100"/>
          </a:xfrm>
          <a:prstGeom prst="straightConnector1">
            <a:avLst/>
          </a:prstGeom>
          <a:noFill/>
          <a:ln cap="flat" cmpd="sng" w="9525">
            <a:solidFill>
              <a:srgbClr val="666666"/>
            </a:solidFill>
            <a:prstDash val="solid"/>
            <a:round/>
            <a:headEnd len="med" w="med" type="none"/>
            <a:tailEnd len="med" w="med" type="none"/>
          </a:ln>
        </p:spPr>
      </p:cxnSp>
      <p:sp>
        <p:nvSpPr>
          <p:cNvPr id="357" name="Google Shape;357;p41"/>
          <p:cNvSpPr txBox="1"/>
          <p:nvPr/>
        </p:nvSpPr>
        <p:spPr>
          <a:xfrm>
            <a:off x="3699775" y="3456874"/>
            <a:ext cx="1344900" cy="253200"/>
          </a:xfrm>
          <a:prstGeom prst="rect">
            <a:avLst/>
          </a:prstGeom>
          <a:solidFill>
            <a:srgbClr val="C27BA0"/>
          </a:solidFill>
          <a:ln>
            <a:noFill/>
          </a:ln>
        </p:spPr>
        <p:txBody>
          <a:bodyPr anchorCtr="0" anchor="t" bIns="45725" lIns="45725" spcFirstLastPara="1" rIns="45725" wrap="square" tIns="45725">
            <a:noAutofit/>
          </a:bodyPr>
          <a:lstStyle/>
          <a:p>
            <a:pPr indent="0" lvl="0" marL="0" rtl="0" algn="ctr">
              <a:spcBef>
                <a:spcPts val="0"/>
              </a:spcBef>
              <a:spcAft>
                <a:spcPts val="0"/>
              </a:spcAft>
              <a:buNone/>
            </a:pPr>
            <a:r>
              <a:rPr b="1" lang="es" sz="600"/>
              <a:t>CONCEPTUALIZACIÓN</a:t>
            </a:r>
            <a:endParaRPr b="1" sz="600"/>
          </a:p>
        </p:txBody>
      </p:sp>
      <p:sp>
        <p:nvSpPr>
          <p:cNvPr id="358" name="Google Shape;358;p41"/>
          <p:cNvSpPr txBox="1"/>
          <p:nvPr/>
        </p:nvSpPr>
        <p:spPr>
          <a:xfrm>
            <a:off x="3699775" y="3710136"/>
            <a:ext cx="1344900" cy="627300"/>
          </a:xfrm>
          <a:prstGeom prst="rect">
            <a:avLst/>
          </a:prstGeom>
          <a:noFill/>
          <a:ln cap="flat" cmpd="sng" w="9525">
            <a:solidFill>
              <a:srgbClr val="D5A6BD"/>
            </a:solidFill>
            <a:prstDash val="solid"/>
            <a:round/>
            <a:headEnd len="sm" w="sm" type="none"/>
            <a:tailEnd len="sm" w="sm" type="none"/>
          </a:ln>
        </p:spPr>
        <p:txBody>
          <a:bodyPr anchorCtr="0" anchor="t" bIns="45725" lIns="45725" spcFirstLastPara="1" rIns="45725" wrap="square" tIns="45725">
            <a:noAutofit/>
          </a:bodyPr>
          <a:lstStyle/>
          <a:p>
            <a:pPr indent="0" lvl="0" marL="0" rtl="0" algn="l">
              <a:lnSpc>
                <a:spcPct val="115000"/>
              </a:lnSpc>
              <a:spcBef>
                <a:spcPts val="0"/>
              </a:spcBef>
              <a:spcAft>
                <a:spcPts val="800"/>
              </a:spcAft>
              <a:buNone/>
            </a:pPr>
            <a:r>
              <a:rPr lang="es" sz="700">
                <a:solidFill>
                  <a:srgbClr val="616161"/>
                </a:solidFill>
                <a:latin typeface="Proxima Nova"/>
                <a:ea typeface="Proxima Nova"/>
                <a:cs typeface="Proxima Nova"/>
                <a:sym typeface="Proxima Nova"/>
              </a:rPr>
              <a:t>Asentar las funcionalidades en un producto/servicio que, con el target definido se pueda validar y corregir.</a:t>
            </a:r>
            <a:endParaRPr sz="700">
              <a:solidFill>
                <a:srgbClr val="616161"/>
              </a:solidFill>
              <a:latin typeface="Proxima Nova"/>
              <a:ea typeface="Proxima Nova"/>
              <a:cs typeface="Proxima Nova"/>
              <a:sym typeface="Proxima Nova"/>
            </a:endParaRPr>
          </a:p>
        </p:txBody>
      </p:sp>
      <p:sp>
        <p:nvSpPr>
          <p:cNvPr id="359" name="Google Shape;359;p41"/>
          <p:cNvSpPr txBox="1"/>
          <p:nvPr/>
        </p:nvSpPr>
        <p:spPr>
          <a:xfrm>
            <a:off x="5085888" y="1963799"/>
            <a:ext cx="1177500" cy="903000"/>
          </a:xfrm>
          <a:prstGeom prst="rect">
            <a:avLst/>
          </a:prstGeom>
          <a:noFill/>
          <a:ln cap="flat" cmpd="sng" w="9525">
            <a:solidFill>
              <a:srgbClr val="C9DAF8"/>
            </a:solidFill>
            <a:prstDash val="solid"/>
            <a:round/>
            <a:headEnd len="sm" w="sm" type="none"/>
            <a:tailEnd len="sm" w="sm" type="none"/>
          </a:ln>
        </p:spPr>
        <p:txBody>
          <a:bodyPr anchorCtr="0" anchor="t" bIns="45725" lIns="45725" spcFirstLastPara="1" rIns="45725" wrap="square" tIns="45725">
            <a:noAutofit/>
          </a:bodyPr>
          <a:lstStyle/>
          <a:p>
            <a:pPr indent="0" lvl="0" marL="0" rtl="0" algn="l">
              <a:lnSpc>
                <a:spcPct val="115000"/>
              </a:lnSpc>
              <a:spcBef>
                <a:spcPts val="0"/>
              </a:spcBef>
              <a:spcAft>
                <a:spcPts val="800"/>
              </a:spcAft>
              <a:buNone/>
            </a:pPr>
            <a:r>
              <a:rPr lang="es" sz="700">
                <a:solidFill>
                  <a:srgbClr val="616161"/>
                </a:solidFill>
                <a:latin typeface="Proxima Nova"/>
                <a:ea typeface="Proxima Nova"/>
                <a:cs typeface="Proxima Nova"/>
                <a:sym typeface="Proxima Nova"/>
              </a:rPr>
              <a:t>Aterrizar las funcionalidades en un elemento viable y coherente que cumpla con las necesidades de los usuarios y del negocio.</a:t>
            </a:r>
            <a:endParaRPr sz="700">
              <a:solidFill>
                <a:srgbClr val="616161"/>
              </a:solidFill>
              <a:latin typeface="Proxima Nova"/>
              <a:ea typeface="Proxima Nova"/>
              <a:cs typeface="Proxima Nova"/>
              <a:sym typeface="Proxima Nova"/>
            </a:endParaRPr>
          </a:p>
        </p:txBody>
      </p:sp>
      <p:cxnSp>
        <p:nvCxnSpPr>
          <p:cNvPr id="360" name="Google Shape;360;p41"/>
          <p:cNvCxnSpPr/>
          <p:nvPr/>
        </p:nvCxnSpPr>
        <p:spPr>
          <a:xfrm rot="10800000">
            <a:off x="5625846" y="2868744"/>
            <a:ext cx="6600" cy="196200"/>
          </a:xfrm>
          <a:prstGeom prst="straightConnector1">
            <a:avLst/>
          </a:prstGeom>
          <a:noFill/>
          <a:ln cap="flat" cmpd="sng" w="9525">
            <a:solidFill>
              <a:srgbClr val="666666"/>
            </a:solidFill>
            <a:prstDash val="solid"/>
            <a:round/>
            <a:headEnd len="med" w="med" type="none"/>
            <a:tailEnd len="med" w="med" type="none"/>
          </a:ln>
        </p:spPr>
      </p:cxnSp>
      <p:cxnSp>
        <p:nvCxnSpPr>
          <p:cNvPr id="361" name="Google Shape;361;p41"/>
          <p:cNvCxnSpPr/>
          <p:nvPr/>
        </p:nvCxnSpPr>
        <p:spPr>
          <a:xfrm rot="10800000">
            <a:off x="6879269" y="3315881"/>
            <a:ext cx="0" cy="190500"/>
          </a:xfrm>
          <a:prstGeom prst="straightConnector1">
            <a:avLst/>
          </a:prstGeom>
          <a:noFill/>
          <a:ln cap="flat" cmpd="sng" w="9525">
            <a:solidFill>
              <a:srgbClr val="666666"/>
            </a:solidFill>
            <a:prstDash val="solid"/>
            <a:round/>
            <a:headEnd len="med" w="med" type="none"/>
            <a:tailEnd len="med" w="med" type="none"/>
          </a:ln>
        </p:spPr>
      </p:cxnSp>
      <p:sp>
        <p:nvSpPr>
          <p:cNvPr id="362" name="Google Shape;362;p41"/>
          <p:cNvSpPr txBox="1"/>
          <p:nvPr/>
        </p:nvSpPr>
        <p:spPr>
          <a:xfrm>
            <a:off x="6297217" y="3748476"/>
            <a:ext cx="1177500" cy="484500"/>
          </a:xfrm>
          <a:prstGeom prst="rect">
            <a:avLst/>
          </a:prstGeom>
          <a:noFill/>
          <a:ln cap="flat" cmpd="sng" w="9525">
            <a:solidFill>
              <a:srgbClr val="D9D2E9"/>
            </a:solidFill>
            <a:prstDash val="solid"/>
            <a:round/>
            <a:headEnd len="sm" w="sm" type="none"/>
            <a:tailEnd len="sm" w="sm" type="none"/>
          </a:ln>
        </p:spPr>
        <p:txBody>
          <a:bodyPr anchorCtr="0" anchor="t" bIns="45725" lIns="45725" spcFirstLastPara="1" rIns="45725" wrap="square" tIns="45725">
            <a:noAutofit/>
          </a:bodyPr>
          <a:lstStyle/>
          <a:p>
            <a:pPr indent="0" lvl="0" marL="0" rtl="0" algn="l">
              <a:lnSpc>
                <a:spcPct val="115000"/>
              </a:lnSpc>
              <a:spcBef>
                <a:spcPts val="0"/>
              </a:spcBef>
              <a:spcAft>
                <a:spcPts val="800"/>
              </a:spcAft>
              <a:buNone/>
            </a:pPr>
            <a:r>
              <a:rPr lang="es" sz="700">
                <a:solidFill>
                  <a:srgbClr val="616161"/>
                </a:solidFill>
                <a:latin typeface="Proxima Nova"/>
                <a:ea typeface="Proxima Nova"/>
                <a:cs typeface="Proxima Nova"/>
                <a:sym typeface="Proxima Nova"/>
              </a:rPr>
              <a:t>Articular la definición y diseño realizados.</a:t>
            </a:r>
            <a:endParaRPr sz="700">
              <a:solidFill>
                <a:srgbClr val="616161"/>
              </a:solidFill>
              <a:latin typeface="Proxima Nova"/>
              <a:ea typeface="Proxima Nova"/>
              <a:cs typeface="Proxima Nova"/>
              <a:sym typeface="Proxima Nova"/>
            </a:endParaRPr>
          </a:p>
        </p:txBody>
      </p:sp>
      <p:sp>
        <p:nvSpPr>
          <p:cNvPr id="363" name="Google Shape;363;p41"/>
          <p:cNvSpPr txBox="1"/>
          <p:nvPr/>
        </p:nvSpPr>
        <p:spPr>
          <a:xfrm>
            <a:off x="7398450" y="2027674"/>
            <a:ext cx="1344900" cy="726000"/>
          </a:xfrm>
          <a:prstGeom prst="rect">
            <a:avLst/>
          </a:prstGeom>
          <a:noFill/>
          <a:ln cap="flat" cmpd="sng" w="9525">
            <a:solidFill>
              <a:srgbClr val="63D2AA"/>
            </a:solidFill>
            <a:prstDash val="solid"/>
            <a:round/>
            <a:headEnd len="sm" w="sm" type="none"/>
            <a:tailEnd len="sm" w="sm" type="none"/>
          </a:ln>
        </p:spPr>
        <p:txBody>
          <a:bodyPr anchorCtr="0" anchor="t" bIns="45725" lIns="45725" spcFirstLastPara="1" rIns="45725" wrap="square" tIns="45725">
            <a:noAutofit/>
          </a:bodyPr>
          <a:lstStyle/>
          <a:p>
            <a:pPr indent="0" lvl="0" marL="0" rtl="0" algn="l">
              <a:lnSpc>
                <a:spcPct val="115000"/>
              </a:lnSpc>
              <a:spcBef>
                <a:spcPts val="0"/>
              </a:spcBef>
              <a:spcAft>
                <a:spcPts val="800"/>
              </a:spcAft>
              <a:buNone/>
            </a:pPr>
            <a:r>
              <a:rPr lang="es" sz="700">
                <a:solidFill>
                  <a:srgbClr val="616161"/>
                </a:solidFill>
                <a:latin typeface="Proxima Nova"/>
                <a:ea typeface="Proxima Nova"/>
                <a:cs typeface="Proxima Nova"/>
                <a:sym typeface="Proxima Nova"/>
              </a:rPr>
              <a:t>Realizar ampliaciones, correcciones y mejoras en la solución basándose en datos o nuevos requisitos.</a:t>
            </a:r>
            <a:endParaRPr sz="700">
              <a:solidFill>
                <a:srgbClr val="616161"/>
              </a:solidFill>
              <a:latin typeface="Proxima Nova"/>
              <a:ea typeface="Proxima Nova"/>
              <a:cs typeface="Proxima Nova"/>
              <a:sym typeface="Proxima Nova"/>
            </a:endParaRPr>
          </a:p>
        </p:txBody>
      </p:sp>
      <p:cxnSp>
        <p:nvCxnSpPr>
          <p:cNvPr id="364" name="Google Shape;364;p41"/>
          <p:cNvCxnSpPr/>
          <p:nvPr/>
        </p:nvCxnSpPr>
        <p:spPr>
          <a:xfrm rot="10800000">
            <a:off x="8126314" y="2754821"/>
            <a:ext cx="0" cy="308100"/>
          </a:xfrm>
          <a:prstGeom prst="straightConnector1">
            <a:avLst/>
          </a:prstGeom>
          <a:noFill/>
          <a:ln cap="flat" cmpd="sng" w="9525">
            <a:solidFill>
              <a:srgbClr val="666666"/>
            </a:solidFill>
            <a:prstDash val="solid"/>
            <a:round/>
            <a:headEnd len="med" w="med" type="none"/>
            <a:tailEnd len="med" w="med" type="none"/>
          </a:ln>
        </p:spPr>
      </p:cxnSp>
      <p:sp>
        <p:nvSpPr>
          <p:cNvPr id="365" name="Google Shape;365;p41"/>
          <p:cNvSpPr/>
          <p:nvPr/>
        </p:nvSpPr>
        <p:spPr>
          <a:xfrm>
            <a:off x="0" y="-82039"/>
            <a:ext cx="1194300" cy="710700"/>
          </a:xfrm>
          <a:prstGeom prst="rect">
            <a:avLst/>
          </a:prstGeom>
          <a:solidFill>
            <a:srgbClr val="F1090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66" name="Google Shape;366;p41"/>
          <p:cNvSpPr txBox="1"/>
          <p:nvPr/>
        </p:nvSpPr>
        <p:spPr>
          <a:xfrm>
            <a:off x="514350" y="100075"/>
            <a:ext cx="8620500" cy="5286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3500"/>
              <a:buFont typeface="Arial"/>
              <a:buNone/>
            </a:pPr>
            <a:r>
              <a:rPr b="1" lang="es" sz="3500">
                <a:solidFill>
                  <a:srgbClr val="231F1D"/>
                </a:solidFill>
              </a:rPr>
              <a:t>Entonces…</a:t>
            </a:r>
            <a:r>
              <a:rPr b="1" lang="es" sz="3500">
                <a:solidFill>
                  <a:srgbClr val="231F1D"/>
                </a:solidFill>
              </a:rPr>
              <a:t>¿cuándo interviene data y dónde UX?</a:t>
            </a:r>
            <a:endParaRPr b="0" i="0" sz="700" u="none" cap="none" strike="noStrike">
              <a:solidFill>
                <a:srgbClr val="000000"/>
              </a:solidFill>
              <a:latin typeface="Arial"/>
              <a:ea typeface="Arial"/>
              <a:cs typeface="Arial"/>
              <a:sym typeface="Arial"/>
            </a:endParaRPr>
          </a:p>
        </p:txBody>
      </p:sp>
      <p:sp>
        <p:nvSpPr>
          <p:cNvPr id="367" name="Google Shape;367;p41"/>
          <p:cNvSpPr/>
          <p:nvPr/>
        </p:nvSpPr>
        <p:spPr>
          <a:xfrm>
            <a:off x="7324075" y="3266475"/>
            <a:ext cx="604500" cy="1426800"/>
          </a:xfrm>
          <a:prstGeom prst="rect">
            <a:avLst/>
          </a:prstGeom>
          <a:solidFill>
            <a:srgbClr val="FFFFFF">
              <a:alpha val="8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1"/>
          <p:cNvSpPr/>
          <p:nvPr/>
        </p:nvSpPr>
        <p:spPr>
          <a:xfrm>
            <a:off x="-125" y="1457725"/>
            <a:ext cx="9144000" cy="3164400"/>
          </a:xfrm>
          <a:prstGeom prst="rect">
            <a:avLst/>
          </a:prstGeom>
          <a:solidFill>
            <a:srgbClr val="FFFFFF">
              <a:alpha val="8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1"/>
          <p:cNvSpPr/>
          <p:nvPr/>
        </p:nvSpPr>
        <p:spPr>
          <a:xfrm rot="-1331126">
            <a:off x="660872" y="2546601"/>
            <a:ext cx="6424962" cy="190528"/>
          </a:xfrm>
          <a:prstGeom prst="rect">
            <a:avLst/>
          </a:prstGeom>
          <a:solidFill>
            <a:srgbClr val="F1090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70" name="Google Shape;370;p41"/>
          <p:cNvSpPr/>
          <p:nvPr/>
        </p:nvSpPr>
        <p:spPr>
          <a:xfrm rot="-1331126">
            <a:off x="1137309" y="3714915"/>
            <a:ext cx="6424962" cy="190528"/>
          </a:xfrm>
          <a:prstGeom prst="rect">
            <a:avLst/>
          </a:prstGeom>
          <a:solidFill>
            <a:srgbClr val="F1090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71" name="Google Shape;371;p41"/>
          <p:cNvSpPr txBox="1"/>
          <p:nvPr/>
        </p:nvSpPr>
        <p:spPr>
          <a:xfrm rot="-1331189">
            <a:off x="958821" y="2780669"/>
            <a:ext cx="6175215" cy="956427"/>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Clr>
                <a:srgbClr val="000000"/>
              </a:buClr>
              <a:buSzPts val="3500"/>
              <a:buFont typeface="Arial"/>
              <a:buNone/>
            </a:pPr>
            <a:r>
              <a:rPr b="1" lang="es" sz="6300">
                <a:solidFill>
                  <a:srgbClr val="FF0000"/>
                </a:solidFill>
                <a:latin typeface="Poppins"/>
                <a:ea typeface="Poppins"/>
                <a:cs typeface="Poppins"/>
                <a:sym typeface="Poppins"/>
              </a:rPr>
              <a:t>SIEMPRE</a:t>
            </a:r>
            <a:endParaRPr i="0" sz="3500" u="none" cap="none" strike="noStrike">
              <a:solidFill>
                <a:srgbClr val="FF0000"/>
              </a:solidFill>
              <a:latin typeface="Poppins"/>
              <a:ea typeface="Poppins"/>
              <a:cs typeface="Poppins"/>
              <a:sym typeface="Poppi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id="376" name="Google Shape;376;p42"/>
          <p:cNvPicPr preferRelativeResize="0"/>
          <p:nvPr/>
        </p:nvPicPr>
        <p:blipFill>
          <a:blip r:embed="rId3">
            <a:alphaModFix/>
          </a:blip>
          <a:stretch>
            <a:fillRect/>
          </a:stretch>
        </p:blipFill>
        <p:spPr>
          <a:xfrm>
            <a:off x="1101775" y="152400"/>
            <a:ext cx="7084375" cy="48387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3"/>
          <p:cNvSpPr/>
          <p:nvPr/>
        </p:nvSpPr>
        <p:spPr>
          <a:xfrm>
            <a:off x="0" y="-82039"/>
            <a:ext cx="1194300" cy="710700"/>
          </a:xfrm>
          <a:prstGeom prst="rect">
            <a:avLst/>
          </a:prstGeom>
          <a:solidFill>
            <a:srgbClr val="F1090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82" name="Google Shape;382;p43"/>
          <p:cNvSpPr txBox="1"/>
          <p:nvPr/>
        </p:nvSpPr>
        <p:spPr>
          <a:xfrm>
            <a:off x="514350" y="100075"/>
            <a:ext cx="4607400" cy="5286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3500"/>
              <a:buFont typeface="Arial"/>
              <a:buNone/>
            </a:pPr>
            <a:r>
              <a:rPr b="1" lang="es" sz="3500">
                <a:solidFill>
                  <a:srgbClr val="231F1D"/>
                </a:solidFill>
              </a:rPr>
              <a:t>El éxito es que</a:t>
            </a:r>
            <a:r>
              <a:rPr b="1" lang="es" sz="3500">
                <a:solidFill>
                  <a:srgbClr val="231F1D"/>
                </a:solidFill>
              </a:rPr>
              <a:t> un usuario que consiga </a:t>
            </a:r>
            <a:r>
              <a:rPr b="1" lang="es" sz="3500">
                <a:solidFill>
                  <a:srgbClr val="FF0000"/>
                </a:solidFill>
              </a:rPr>
              <a:t>lo que quiere</a:t>
            </a:r>
            <a:r>
              <a:rPr b="1" lang="es" sz="3500">
                <a:solidFill>
                  <a:srgbClr val="231F1D"/>
                </a:solidFill>
              </a:rPr>
              <a:t>.</a:t>
            </a:r>
            <a:endParaRPr b="0" i="0" sz="700" u="none" cap="none" strike="noStrike">
              <a:solidFill>
                <a:srgbClr val="000000"/>
              </a:solidFill>
              <a:latin typeface="Arial"/>
              <a:ea typeface="Arial"/>
              <a:cs typeface="Arial"/>
              <a:sym typeface="Arial"/>
            </a:endParaRPr>
          </a:p>
        </p:txBody>
      </p:sp>
      <p:sp>
        <p:nvSpPr>
          <p:cNvPr id="383" name="Google Shape;383;p43"/>
          <p:cNvSpPr txBox="1"/>
          <p:nvPr/>
        </p:nvSpPr>
        <p:spPr>
          <a:xfrm>
            <a:off x="438600" y="2844317"/>
            <a:ext cx="4235400" cy="10455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Clr>
                <a:schemeClr val="dk1"/>
              </a:buClr>
              <a:buSzPts val="600"/>
              <a:buFont typeface="Arial"/>
              <a:buNone/>
            </a:pPr>
            <a:r>
              <a:rPr lang="es" sz="1200">
                <a:solidFill>
                  <a:schemeClr val="dk1"/>
                </a:solidFill>
                <a:latin typeface="Poppins Light"/>
                <a:ea typeface="Poppins Light"/>
                <a:cs typeface="Poppins Light"/>
                <a:sym typeface="Poppins Light"/>
              </a:rPr>
              <a:t>El fabricante Black&amp;Decker decía:</a:t>
            </a:r>
            <a:br>
              <a:rPr lang="es" sz="1200">
                <a:solidFill>
                  <a:schemeClr val="dk1"/>
                </a:solidFill>
                <a:latin typeface="Poppins Light"/>
                <a:ea typeface="Poppins Light"/>
                <a:cs typeface="Poppins Light"/>
                <a:sym typeface="Poppins Light"/>
              </a:rPr>
            </a:br>
            <a:r>
              <a:rPr i="1" lang="es" sz="1200">
                <a:solidFill>
                  <a:schemeClr val="dk1"/>
                </a:solidFill>
                <a:latin typeface="Poppins Light"/>
                <a:ea typeface="Poppins Light"/>
                <a:cs typeface="Poppins Light"/>
                <a:sym typeface="Poppins Light"/>
              </a:rPr>
              <a:t>"Nosotros no vendemos máquinas de taladrar muy potentes y precisas… sino agujeros bien hechos"</a:t>
            </a:r>
            <a:endParaRPr i="1" sz="1200">
              <a:solidFill>
                <a:schemeClr val="dk1"/>
              </a:solidFill>
              <a:latin typeface="Poppins Light"/>
              <a:ea typeface="Poppins Light"/>
              <a:cs typeface="Poppins Light"/>
              <a:sym typeface="Poppins Light"/>
            </a:endParaRPr>
          </a:p>
          <a:p>
            <a:pPr indent="0" lvl="0" marL="0" rtl="0" algn="l">
              <a:spcBef>
                <a:spcPts val="800"/>
              </a:spcBef>
              <a:spcAft>
                <a:spcPts val="0"/>
              </a:spcAft>
              <a:buClr>
                <a:schemeClr val="dk1"/>
              </a:buClr>
              <a:buSzPts val="600"/>
              <a:buFont typeface="Arial"/>
              <a:buNone/>
            </a:pPr>
            <a:r>
              <a:t/>
            </a:r>
            <a:endParaRPr i="1" sz="1200">
              <a:solidFill>
                <a:schemeClr val="dk1"/>
              </a:solidFill>
              <a:latin typeface="Poppins Light"/>
              <a:ea typeface="Poppins Light"/>
              <a:cs typeface="Poppins Light"/>
              <a:sym typeface="Poppins Light"/>
            </a:endParaRPr>
          </a:p>
          <a:p>
            <a:pPr indent="0" lvl="0" marL="0" marR="0" rtl="0" algn="l">
              <a:lnSpc>
                <a:spcPct val="100000"/>
              </a:lnSpc>
              <a:spcBef>
                <a:spcPts val="800"/>
              </a:spcBef>
              <a:spcAft>
                <a:spcPts val="0"/>
              </a:spcAft>
              <a:buNone/>
            </a:pPr>
            <a:r>
              <a:t/>
            </a:r>
            <a:endParaRPr sz="1100">
              <a:solidFill>
                <a:schemeClr val="dk1"/>
              </a:solidFill>
              <a:latin typeface="Poppins Light"/>
              <a:ea typeface="Poppins Light"/>
              <a:cs typeface="Poppins Light"/>
              <a:sym typeface="Poppins Light"/>
            </a:endParaRPr>
          </a:p>
          <a:p>
            <a:pPr indent="0" lvl="0" marL="0" marR="0" rtl="0" algn="l">
              <a:lnSpc>
                <a:spcPct val="100000"/>
              </a:lnSpc>
              <a:spcBef>
                <a:spcPts val="1000"/>
              </a:spcBef>
              <a:spcAft>
                <a:spcPts val="1000"/>
              </a:spcAft>
              <a:buNone/>
            </a:pPr>
            <a:r>
              <a:t/>
            </a:r>
            <a:endParaRPr sz="1200">
              <a:solidFill>
                <a:schemeClr val="dk1"/>
              </a:solidFill>
              <a:latin typeface="Poppins Light"/>
              <a:ea typeface="Poppins Light"/>
              <a:cs typeface="Poppins Light"/>
              <a:sym typeface="Poppins Light"/>
            </a:endParaRPr>
          </a:p>
        </p:txBody>
      </p:sp>
      <p:pic>
        <p:nvPicPr>
          <p:cNvPr id="384" name="Google Shape;384;p43"/>
          <p:cNvPicPr preferRelativeResize="0"/>
          <p:nvPr/>
        </p:nvPicPr>
        <p:blipFill rotWithShape="1">
          <a:blip r:embed="rId3">
            <a:alphaModFix/>
          </a:blip>
          <a:srcRect b="0" l="0" r="0" t="0"/>
          <a:stretch/>
        </p:blipFill>
        <p:spPr>
          <a:xfrm>
            <a:off x="5331463" y="811267"/>
            <a:ext cx="1298504" cy="895968"/>
          </a:xfrm>
          <a:prstGeom prst="rect">
            <a:avLst/>
          </a:prstGeom>
          <a:noFill/>
          <a:ln>
            <a:noFill/>
          </a:ln>
        </p:spPr>
      </p:pic>
      <p:pic>
        <p:nvPicPr>
          <p:cNvPr id="385" name="Google Shape;385;p43"/>
          <p:cNvPicPr preferRelativeResize="0"/>
          <p:nvPr/>
        </p:nvPicPr>
        <p:blipFill rotWithShape="1">
          <a:blip r:embed="rId3">
            <a:alphaModFix/>
          </a:blip>
          <a:srcRect b="0" l="0" r="0" t="0"/>
          <a:stretch/>
        </p:blipFill>
        <p:spPr>
          <a:xfrm rot="10800000">
            <a:off x="7654613" y="3943354"/>
            <a:ext cx="1298504" cy="895968"/>
          </a:xfrm>
          <a:prstGeom prst="rect">
            <a:avLst/>
          </a:prstGeom>
          <a:noFill/>
          <a:ln>
            <a:noFill/>
          </a:ln>
        </p:spPr>
      </p:pic>
      <p:sp>
        <p:nvSpPr>
          <p:cNvPr id="386" name="Google Shape;386;p43"/>
          <p:cNvSpPr txBox="1"/>
          <p:nvPr/>
        </p:nvSpPr>
        <p:spPr>
          <a:xfrm>
            <a:off x="5828350" y="1552650"/>
            <a:ext cx="2555100" cy="2038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3300"/>
              <a:buFont typeface="Arial"/>
              <a:buNone/>
            </a:pPr>
            <a:r>
              <a:rPr b="1" lang="es" sz="2800">
                <a:latin typeface="Muli"/>
                <a:ea typeface="Muli"/>
                <a:cs typeface="Muli"/>
                <a:sym typeface="Muli"/>
              </a:rPr>
              <a:t>No centrarnos en QUÉ necesita el usuario, sino en POR QUÉ lo necesita</a:t>
            </a:r>
            <a:endParaRPr b="1" sz="2800">
              <a:latin typeface="Muli"/>
              <a:ea typeface="Muli"/>
              <a:cs typeface="Muli"/>
              <a:sym typeface="Mul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4"/>
          <p:cNvSpPr/>
          <p:nvPr/>
        </p:nvSpPr>
        <p:spPr>
          <a:xfrm>
            <a:off x="7560894" y="1817947"/>
            <a:ext cx="1583100" cy="1507800"/>
          </a:xfrm>
          <a:prstGeom prst="rect">
            <a:avLst/>
          </a:prstGeom>
          <a:solidFill>
            <a:srgbClr val="F1090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92" name="Google Shape;392;p44"/>
          <p:cNvSpPr txBox="1"/>
          <p:nvPr/>
        </p:nvSpPr>
        <p:spPr>
          <a:xfrm>
            <a:off x="1246950" y="1818013"/>
            <a:ext cx="5901900" cy="1507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chemeClr val="dk1"/>
              </a:buClr>
              <a:buSzPts val="3500"/>
              <a:buFont typeface="Arial"/>
              <a:buNone/>
            </a:pPr>
            <a:r>
              <a:rPr b="1" lang="es" sz="3500">
                <a:solidFill>
                  <a:srgbClr val="231F1D"/>
                </a:solidFill>
              </a:rPr>
              <a:t>Relaciones </a:t>
            </a:r>
            <a:endParaRPr b="1" sz="3500">
              <a:solidFill>
                <a:srgbClr val="231F1D"/>
              </a:solidFill>
            </a:endParaRPr>
          </a:p>
          <a:p>
            <a:pPr indent="0" lvl="0" marL="0" rtl="0" algn="r">
              <a:spcBef>
                <a:spcPts val="0"/>
              </a:spcBef>
              <a:spcAft>
                <a:spcPts val="0"/>
              </a:spcAft>
              <a:buClr>
                <a:schemeClr val="dk1"/>
              </a:buClr>
              <a:buSzPts val="3500"/>
              <a:buFont typeface="Arial"/>
              <a:buNone/>
            </a:pPr>
            <a:r>
              <a:rPr b="1" lang="es" sz="3500">
                <a:solidFill>
                  <a:srgbClr val="231F1D"/>
                </a:solidFill>
              </a:rPr>
              <a:t>provechosas</a:t>
            </a:r>
            <a:endParaRPr b="1" sz="3500">
              <a:solidFill>
                <a:srgbClr val="231F1D"/>
              </a:solidFill>
            </a:endParaRPr>
          </a:p>
        </p:txBody>
      </p:sp>
      <p:sp>
        <p:nvSpPr>
          <p:cNvPr id="393" name="Google Shape;393;p44"/>
          <p:cNvSpPr/>
          <p:nvPr/>
        </p:nvSpPr>
        <p:spPr>
          <a:xfrm>
            <a:off x="0" y="88"/>
            <a:ext cx="1247100" cy="5143500"/>
          </a:xfrm>
          <a:prstGeom prst="rect">
            <a:avLst/>
          </a:prstGeom>
          <a:solidFill>
            <a:srgbClr val="00000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rPr lang="es" sz="700"/>
              <a:t>        </a:t>
            </a:r>
            <a:endParaRPr b="0" i="0" sz="700" u="none" cap="none" strike="noStrike">
              <a:solidFill>
                <a:srgbClr val="000000"/>
              </a:solidFill>
              <a:latin typeface="Arial"/>
              <a:ea typeface="Arial"/>
              <a:cs typeface="Arial"/>
              <a:sym typeface="Arial"/>
            </a:endParaRPr>
          </a:p>
        </p:txBody>
      </p:sp>
      <p:pic>
        <p:nvPicPr>
          <p:cNvPr id="394" name="Google Shape;394;p44"/>
          <p:cNvPicPr preferRelativeResize="0"/>
          <p:nvPr/>
        </p:nvPicPr>
        <p:blipFill rotWithShape="1">
          <a:blip r:embed="rId3">
            <a:alphaModFix/>
          </a:blip>
          <a:srcRect b="13651" l="0" r="0" t="0"/>
          <a:stretch/>
        </p:blipFill>
        <p:spPr>
          <a:xfrm>
            <a:off x="7035637" y="4480000"/>
            <a:ext cx="1761998" cy="391825"/>
          </a:xfrm>
          <a:prstGeom prst="rect">
            <a:avLst/>
          </a:prstGeom>
          <a:noFill/>
          <a:ln>
            <a:noFill/>
          </a:ln>
        </p:spPr>
      </p:pic>
      <p:pic>
        <p:nvPicPr>
          <p:cNvPr id="395" name="Google Shape;395;p44"/>
          <p:cNvPicPr preferRelativeResize="0"/>
          <p:nvPr/>
        </p:nvPicPr>
        <p:blipFill rotWithShape="1">
          <a:blip r:embed="rId4">
            <a:alphaModFix/>
          </a:blip>
          <a:srcRect b="0" l="15718" r="61552" t="0"/>
          <a:stretch/>
        </p:blipFill>
        <p:spPr>
          <a:xfrm>
            <a:off x="0" y="2580200"/>
            <a:ext cx="1246949" cy="2414013"/>
          </a:xfrm>
          <a:prstGeom prst="rect">
            <a:avLst/>
          </a:prstGeom>
          <a:noFill/>
          <a:ln>
            <a:noFill/>
          </a:ln>
        </p:spPr>
      </p:pic>
      <p:pic>
        <p:nvPicPr>
          <p:cNvPr id="396" name="Google Shape;396;p44"/>
          <p:cNvPicPr preferRelativeResize="0"/>
          <p:nvPr/>
        </p:nvPicPr>
        <p:blipFill rotWithShape="1">
          <a:blip r:embed="rId5">
            <a:alphaModFix/>
          </a:blip>
          <a:srcRect b="-13071" l="13641" r="53336" t="50618"/>
          <a:stretch/>
        </p:blipFill>
        <p:spPr>
          <a:xfrm rot="10800000">
            <a:off x="7524925" y="1829551"/>
            <a:ext cx="1811712" cy="15076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F9F8"/>
        </a:solidFill>
      </p:bgPr>
    </p:bg>
    <p:spTree>
      <p:nvGrpSpPr>
        <p:cNvPr id="136" name="Shape 136"/>
        <p:cNvGrpSpPr/>
        <p:nvPr/>
      </p:nvGrpSpPr>
      <p:grpSpPr>
        <a:xfrm>
          <a:off x="0" y="0"/>
          <a:ext cx="0" cy="0"/>
          <a:chOff x="0" y="0"/>
          <a:chExt cx="0" cy="0"/>
        </a:xfrm>
      </p:grpSpPr>
      <p:sp>
        <p:nvSpPr>
          <p:cNvPr id="137" name="Google Shape;137;p27"/>
          <p:cNvSpPr/>
          <p:nvPr/>
        </p:nvSpPr>
        <p:spPr>
          <a:xfrm>
            <a:off x="6056013" y="0"/>
            <a:ext cx="3087900" cy="2202000"/>
          </a:xfrm>
          <a:prstGeom prst="rect">
            <a:avLst/>
          </a:prstGeom>
          <a:solidFill>
            <a:srgbClr val="00000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138" name="Google Shape;138;p27"/>
          <p:cNvPicPr preferRelativeResize="0"/>
          <p:nvPr/>
        </p:nvPicPr>
        <p:blipFill rotWithShape="1">
          <a:blip r:embed="rId3">
            <a:alphaModFix/>
          </a:blip>
          <a:srcRect b="0" l="26385" r="26380" t="0"/>
          <a:stretch/>
        </p:blipFill>
        <p:spPr>
          <a:xfrm>
            <a:off x="5330660" y="514350"/>
            <a:ext cx="3298989" cy="4653383"/>
          </a:xfrm>
          <a:prstGeom prst="rect">
            <a:avLst/>
          </a:prstGeom>
          <a:noFill/>
          <a:ln>
            <a:noFill/>
          </a:ln>
        </p:spPr>
      </p:pic>
      <p:pic>
        <p:nvPicPr>
          <p:cNvPr id="139" name="Google Shape;139;p27"/>
          <p:cNvPicPr preferRelativeResize="0"/>
          <p:nvPr/>
        </p:nvPicPr>
        <p:blipFill rotWithShape="1">
          <a:blip r:embed="rId4">
            <a:alphaModFix/>
          </a:blip>
          <a:srcRect b="0" l="49850" r="4748" t="0"/>
          <a:stretch/>
        </p:blipFill>
        <p:spPr>
          <a:xfrm>
            <a:off x="5330663" y="514350"/>
            <a:ext cx="3298988" cy="4891621"/>
          </a:xfrm>
          <a:prstGeom prst="rect">
            <a:avLst/>
          </a:prstGeom>
          <a:noFill/>
          <a:ln>
            <a:noFill/>
          </a:ln>
        </p:spPr>
      </p:pic>
      <p:sp>
        <p:nvSpPr>
          <p:cNvPr id="140" name="Google Shape;140;p27"/>
          <p:cNvSpPr/>
          <p:nvPr/>
        </p:nvSpPr>
        <p:spPr>
          <a:xfrm>
            <a:off x="0" y="-82041"/>
            <a:ext cx="1866600" cy="1110900"/>
          </a:xfrm>
          <a:prstGeom prst="rect">
            <a:avLst/>
          </a:prstGeom>
          <a:solidFill>
            <a:srgbClr val="F1090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41" name="Google Shape;141;p27"/>
          <p:cNvSpPr txBox="1"/>
          <p:nvPr/>
        </p:nvSpPr>
        <p:spPr>
          <a:xfrm>
            <a:off x="514350" y="514350"/>
            <a:ext cx="3803400" cy="5286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3500"/>
              <a:buFont typeface="Arial"/>
              <a:buNone/>
            </a:pPr>
            <a:r>
              <a:rPr b="1" i="0" lang="es" sz="3500" u="none" cap="none" strike="noStrike">
                <a:solidFill>
                  <a:srgbClr val="231F1D"/>
                </a:solidFill>
                <a:latin typeface="Arial"/>
                <a:ea typeface="Arial"/>
                <a:cs typeface="Arial"/>
                <a:sym typeface="Arial"/>
              </a:rPr>
              <a:t>Índice</a:t>
            </a:r>
            <a:endParaRPr b="0" i="0" sz="700" u="none" cap="none" strike="noStrike">
              <a:solidFill>
                <a:srgbClr val="000000"/>
              </a:solidFill>
              <a:latin typeface="Arial"/>
              <a:ea typeface="Arial"/>
              <a:cs typeface="Arial"/>
              <a:sym typeface="Arial"/>
            </a:endParaRPr>
          </a:p>
        </p:txBody>
      </p:sp>
      <p:sp>
        <p:nvSpPr>
          <p:cNvPr id="142" name="Google Shape;142;p27"/>
          <p:cNvSpPr txBox="1"/>
          <p:nvPr/>
        </p:nvSpPr>
        <p:spPr>
          <a:xfrm>
            <a:off x="514348" y="1733761"/>
            <a:ext cx="3803400" cy="21528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Clr>
                <a:schemeClr val="dk1"/>
              </a:buClr>
              <a:buSzPts val="2000"/>
              <a:buFont typeface="Arial"/>
              <a:buNone/>
            </a:pPr>
            <a:r>
              <a:rPr b="1" lang="es" sz="2000">
                <a:solidFill>
                  <a:srgbClr val="231F1D"/>
                </a:solidFill>
              </a:rPr>
              <a:t>Bienvenidos</a:t>
            </a:r>
            <a:endParaRPr b="1" sz="2000">
              <a:solidFill>
                <a:srgbClr val="231F1D"/>
              </a:solidFill>
            </a:endParaRPr>
          </a:p>
          <a:p>
            <a:pPr indent="0" lvl="0" marL="0" rtl="0" algn="l">
              <a:lnSpc>
                <a:spcPct val="150000"/>
              </a:lnSpc>
              <a:spcBef>
                <a:spcPts val="0"/>
              </a:spcBef>
              <a:spcAft>
                <a:spcPts val="0"/>
              </a:spcAft>
              <a:buClr>
                <a:schemeClr val="dk1"/>
              </a:buClr>
              <a:buSzPts val="2000"/>
              <a:buFont typeface="Arial"/>
              <a:buNone/>
            </a:pPr>
            <a:r>
              <a:rPr b="1" lang="es" sz="2000">
                <a:solidFill>
                  <a:srgbClr val="231F1D"/>
                </a:solidFill>
              </a:rPr>
              <a:t>Todos en el mismo camino</a:t>
            </a:r>
            <a:endParaRPr b="1" sz="2000">
              <a:solidFill>
                <a:srgbClr val="231F1D"/>
              </a:solidFill>
            </a:endParaRPr>
          </a:p>
          <a:p>
            <a:pPr indent="0" lvl="0" marL="0" rtl="0" algn="l">
              <a:lnSpc>
                <a:spcPct val="150000"/>
              </a:lnSpc>
              <a:spcBef>
                <a:spcPts val="0"/>
              </a:spcBef>
              <a:spcAft>
                <a:spcPts val="0"/>
              </a:spcAft>
              <a:buClr>
                <a:schemeClr val="dk1"/>
              </a:buClr>
              <a:buSzPts val="2000"/>
              <a:buFont typeface="Arial"/>
              <a:buNone/>
            </a:pPr>
            <a:r>
              <a:rPr b="1" lang="es" sz="2000">
                <a:solidFill>
                  <a:srgbClr val="231F1D"/>
                </a:solidFill>
              </a:rPr>
              <a:t>Relaciones provechosas</a:t>
            </a:r>
            <a:endParaRPr b="1" sz="2000">
              <a:solidFill>
                <a:srgbClr val="231F1D"/>
              </a:solidFill>
            </a:endParaRPr>
          </a:p>
          <a:p>
            <a:pPr indent="0" lvl="0" marL="0" rtl="0" algn="l">
              <a:lnSpc>
                <a:spcPct val="150000"/>
              </a:lnSpc>
              <a:spcBef>
                <a:spcPts val="0"/>
              </a:spcBef>
              <a:spcAft>
                <a:spcPts val="0"/>
              </a:spcAft>
              <a:buClr>
                <a:schemeClr val="dk1"/>
              </a:buClr>
              <a:buSzPts val="2000"/>
              <a:buFont typeface="Arial"/>
              <a:buNone/>
            </a:pPr>
            <a:r>
              <a:rPr b="1" lang="es" sz="2000">
                <a:solidFill>
                  <a:srgbClr val="231F1D"/>
                </a:solidFill>
              </a:rPr>
              <a:t>La pareja ideal</a:t>
            </a:r>
            <a:endParaRPr b="1" sz="2000">
              <a:solidFill>
                <a:srgbClr val="231F1D"/>
              </a:solidFill>
            </a:endParaRPr>
          </a:p>
          <a:p>
            <a:pPr indent="0" lvl="0" marL="0" rtl="0" algn="l">
              <a:lnSpc>
                <a:spcPct val="150000"/>
              </a:lnSpc>
              <a:spcBef>
                <a:spcPts val="0"/>
              </a:spcBef>
              <a:spcAft>
                <a:spcPts val="0"/>
              </a:spcAft>
              <a:buClr>
                <a:schemeClr val="dk1"/>
              </a:buClr>
              <a:buSzPts val="2000"/>
              <a:buFont typeface="Arial"/>
              <a:buNone/>
            </a:pPr>
            <a:r>
              <a:rPr b="1" lang="es" sz="2000">
                <a:solidFill>
                  <a:srgbClr val="231F1D"/>
                </a:solidFill>
              </a:rPr>
              <a:t>Do it!</a:t>
            </a:r>
            <a:endParaRPr b="1" sz="2000">
              <a:solidFill>
                <a:srgbClr val="231F1D"/>
              </a:solidFill>
            </a:endParaRPr>
          </a:p>
          <a:p>
            <a:pPr indent="0" lvl="0" marL="0" rtl="0" algn="l">
              <a:lnSpc>
                <a:spcPct val="112500"/>
              </a:lnSpc>
              <a:spcBef>
                <a:spcPts val="0"/>
              </a:spcBef>
              <a:spcAft>
                <a:spcPts val="0"/>
              </a:spcAft>
              <a:buClr>
                <a:schemeClr val="dk1"/>
              </a:buClr>
              <a:buSzPts val="2000"/>
              <a:buFont typeface="Arial"/>
              <a:buNone/>
            </a:pPr>
            <a:r>
              <a:t/>
            </a:r>
            <a:endParaRPr b="1" sz="2000">
              <a:solidFill>
                <a:srgbClr val="231F1D"/>
              </a:solidFill>
            </a:endParaRPr>
          </a:p>
          <a:p>
            <a:pPr indent="0" lvl="0" marL="0" marR="0" rtl="0" algn="l">
              <a:lnSpc>
                <a:spcPct val="112500"/>
              </a:lnSpc>
              <a:spcBef>
                <a:spcPts val="0"/>
              </a:spcBef>
              <a:spcAft>
                <a:spcPts val="0"/>
              </a:spcAft>
              <a:buClr>
                <a:srgbClr val="000000"/>
              </a:buClr>
              <a:buSzPts val="2000"/>
              <a:buFont typeface="Arial"/>
              <a:buNone/>
            </a:pPr>
            <a:r>
              <a:t/>
            </a:r>
            <a:endParaRPr b="1" sz="2000">
              <a:solidFill>
                <a:srgbClr val="231F1D"/>
              </a:solidFill>
            </a:endParaRPr>
          </a:p>
        </p:txBody>
      </p:sp>
      <p:pic>
        <p:nvPicPr>
          <p:cNvPr id="143" name="Google Shape;143;p27"/>
          <p:cNvPicPr preferRelativeResize="0"/>
          <p:nvPr/>
        </p:nvPicPr>
        <p:blipFill rotWithShape="1">
          <a:blip r:embed="rId5">
            <a:alphaModFix/>
          </a:blip>
          <a:srcRect b="0" l="0" r="0" t="0"/>
          <a:stretch/>
        </p:blipFill>
        <p:spPr>
          <a:xfrm>
            <a:off x="514350" y="4390153"/>
            <a:ext cx="8115298" cy="75334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F9F8"/>
        </a:solidFill>
      </p:bgPr>
    </p:bg>
    <p:spTree>
      <p:nvGrpSpPr>
        <p:cNvPr id="400" name="Shape 400"/>
        <p:cNvGrpSpPr/>
        <p:nvPr/>
      </p:nvGrpSpPr>
      <p:grpSpPr>
        <a:xfrm>
          <a:off x="0" y="0"/>
          <a:ext cx="0" cy="0"/>
          <a:chOff x="0" y="0"/>
          <a:chExt cx="0" cy="0"/>
        </a:xfrm>
      </p:grpSpPr>
      <p:sp>
        <p:nvSpPr>
          <p:cNvPr id="401" name="Google Shape;401;p45"/>
          <p:cNvSpPr/>
          <p:nvPr/>
        </p:nvSpPr>
        <p:spPr>
          <a:xfrm>
            <a:off x="429667" y="0"/>
            <a:ext cx="1604521" cy="1407614"/>
          </a:xfrm>
          <a:custGeom>
            <a:rect b="b" l="l" r="r" t="t"/>
            <a:pathLst>
              <a:path extrusionOk="0" h="1142080" w="1301843">
                <a:moveTo>
                  <a:pt x="0" y="0"/>
                </a:moveTo>
                <a:lnTo>
                  <a:pt x="0" y="1142080"/>
                </a:lnTo>
                <a:lnTo>
                  <a:pt x="1301843" y="1142080"/>
                </a:lnTo>
                <a:lnTo>
                  <a:pt x="1301843" y="0"/>
                </a:lnTo>
                <a:lnTo>
                  <a:pt x="0" y="0"/>
                </a:lnTo>
                <a:close/>
                <a:moveTo>
                  <a:pt x="1240883" y="1081119"/>
                </a:moveTo>
                <a:lnTo>
                  <a:pt x="59690" y="1081119"/>
                </a:lnTo>
                <a:lnTo>
                  <a:pt x="59690" y="59690"/>
                </a:lnTo>
                <a:lnTo>
                  <a:pt x="1240883" y="59690"/>
                </a:lnTo>
                <a:lnTo>
                  <a:pt x="1240883" y="1081120"/>
                </a:lnTo>
                <a:close/>
              </a:path>
            </a:pathLst>
          </a:custGeom>
          <a:solidFill>
            <a:srgbClr val="000000"/>
          </a:solidFill>
          <a:ln>
            <a:noFill/>
          </a:ln>
        </p:spPr>
      </p:sp>
      <p:sp>
        <p:nvSpPr>
          <p:cNvPr id="402" name="Google Shape;402;p45"/>
          <p:cNvSpPr/>
          <p:nvPr/>
        </p:nvSpPr>
        <p:spPr>
          <a:xfrm>
            <a:off x="429667" y="0"/>
            <a:ext cx="1604521" cy="1407614"/>
          </a:xfrm>
          <a:custGeom>
            <a:rect b="b" l="l" r="r" t="t"/>
            <a:pathLst>
              <a:path extrusionOk="0" h="1142080" w="1301843">
                <a:moveTo>
                  <a:pt x="0" y="0"/>
                </a:moveTo>
                <a:lnTo>
                  <a:pt x="0" y="1142080"/>
                </a:lnTo>
                <a:lnTo>
                  <a:pt x="1301843" y="1142080"/>
                </a:lnTo>
                <a:lnTo>
                  <a:pt x="1301843" y="0"/>
                </a:lnTo>
                <a:lnTo>
                  <a:pt x="0" y="0"/>
                </a:lnTo>
                <a:close/>
                <a:moveTo>
                  <a:pt x="1240883" y="1081119"/>
                </a:moveTo>
                <a:lnTo>
                  <a:pt x="59690" y="1081119"/>
                </a:lnTo>
                <a:lnTo>
                  <a:pt x="59690" y="59690"/>
                </a:lnTo>
                <a:lnTo>
                  <a:pt x="1240883" y="59690"/>
                </a:lnTo>
                <a:lnTo>
                  <a:pt x="1240883" y="1081120"/>
                </a:lnTo>
                <a:close/>
              </a:path>
            </a:pathLst>
          </a:custGeom>
          <a:solidFill>
            <a:srgbClr val="000000"/>
          </a:solidFill>
          <a:ln>
            <a:noFill/>
          </a:ln>
        </p:spPr>
      </p:sp>
      <p:sp>
        <p:nvSpPr>
          <p:cNvPr id="403" name="Google Shape;403;p45"/>
          <p:cNvSpPr/>
          <p:nvPr/>
        </p:nvSpPr>
        <p:spPr>
          <a:xfrm>
            <a:off x="429667" y="0"/>
            <a:ext cx="1604521" cy="1407614"/>
          </a:xfrm>
          <a:custGeom>
            <a:rect b="b" l="l" r="r" t="t"/>
            <a:pathLst>
              <a:path extrusionOk="0" h="1142080" w="1301843">
                <a:moveTo>
                  <a:pt x="0" y="0"/>
                </a:moveTo>
                <a:lnTo>
                  <a:pt x="0" y="1142080"/>
                </a:lnTo>
                <a:lnTo>
                  <a:pt x="1301843" y="1142080"/>
                </a:lnTo>
                <a:lnTo>
                  <a:pt x="1301843" y="0"/>
                </a:lnTo>
                <a:lnTo>
                  <a:pt x="0" y="0"/>
                </a:lnTo>
                <a:close/>
                <a:moveTo>
                  <a:pt x="1240883" y="1081119"/>
                </a:moveTo>
                <a:lnTo>
                  <a:pt x="59690" y="1081119"/>
                </a:lnTo>
                <a:lnTo>
                  <a:pt x="59690" y="59690"/>
                </a:lnTo>
                <a:lnTo>
                  <a:pt x="1240883" y="59690"/>
                </a:lnTo>
                <a:lnTo>
                  <a:pt x="1240883" y="1081120"/>
                </a:lnTo>
                <a:close/>
              </a:path>
            </a:pathLst>
          </a:custGeom>
          <a:solidFill>
            <a:srgbClr val="FF0000"/>
          </a:solidFill>
          <a:ln>
            <a:noFill/>
          </a:ln>
        </p:spPr>
      </p:sp>
      <p:sp>
        <p:nvSpPr>
          <p:cNvPr id="404" name="Google Shape;404;p45"/>
          <p:cNvSpPr/>
          <p:nvPr/>
        </p:nvSpPr>
        <p:spPr>
          <a:xfrm>
            <a:off x="-40362" y="4982000"/>
            <a:ext cx="9184200" cy="161700"/>
          </a:xfrm>
          <a:prstGeom prst="rect">
            <a:avLst/>
          </a:prstGeom>
          <a:solidFill>
            <a:srgbClr val="00000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5" name="Google Shape;405;p45"/>
          <p:cNvSpPr txBox="1"/>
          <p:nvPr/>
        </p:nvSpPr>
        <p:spPr>
          <a:xfrm>
            <a:off x="1069060" y="755232"/>
            <a:ext cx="7005900" cy="10572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3500"/>
              <a:buFont typeface="Arial"/>
              <a:buNone/>
            </a:pPr>
            <a:r>
              <a:rPr b="1" lang="es" sz="3500">
                <a:solidFill>
                  <a:srgbClr val="231F1D"/>
                </a:solidFill>
              </a:rPr>
              <a:t>UX &amp; Data</a:t>
            </a:r>
            <a:endParaRPr b="0" i="0" sz="700" u="none" cap="none" strike="noStrike">
              <a:solidFill>
                <a:srgbClr val="000000"/>
              </a:solidFill>
              <a:latin typeface="Arial"/>
              <a:ea typeface="Arial"/>
              <a:cs typeface="Arial"/>
              <a:sym typeface="Arial"/>
            </a:endParaRPr>
          </a:p>
        </p:txBody>
      </p:sp>
      <p:sp>
        <p:nvSpPr>
          <p:cNvPr id="406" name="Google Shape;406;p45"/>
          <p:cNvSpPr txBox="1"/>
          <p:nvPr/>
        </p:nvSpPr>
        <p:spPr>
          <a:xfrm>
            <a:off x="441525" y="2016138"/>
            <a:ext cx="8260800" cy="2778600"/>
          </a:xfrm>
          <a:prstGeom prst="rect">
            <a:avLst/>
          </a:prstGeom>
          <a:noFill/>
          <a:ln>
            <a:noFill/>
          </a:ln>
        </p:spPr>
        <p:txBody>
          <a:bodyPr anchorCtr="0" anchor="t" bIns="45725" lIns="45725" spcFirstLastPara="1" rIns="45725" wrap="square" tIns="45725">
            <a:noAutofit/>
          </a:bodyPr>
          <a:lstStyle/>
          <a:p>
            <a:pPr indent="0" lvl="0" marL="0" marR="0" rtl="0" algn="l">
              <a:lnSpc>
                <a:spcPct val="115000"/>
              </a:lnSpc>
              <a:spcBef>
                <a:spcPts val="700"/>
              </a:spcBef>
              <a:spcAft>
                <a:spcPts val="700"/>
              </a:spcAft>
              <a:buNone/>
            </a:pPr>
            <a:r>
              <a:rPr lang="es" sz="2000">
                <a:latin typeface="Poppins Light"/>
                <a:ea typeface="Poppins Light"/>
                <a:cs typeface="Poppins Light"/>
                <a:sym typeface="Poppins Light"/>
              </a:rPr>
              <a:t>Un</a:t>
            </a:r>
            <a:r>
              <a:rPr lang="es" sz="2000">
                <a:latin typeface="Poppins Light"/>
                <a:ea typeface="Poppins Light"/>
                <a:cs typeface="Poppins Light"/>
                <a:sym typeface="Poppins Light"/>
              </a:rPr>
              <a:t>a disciplina </a:t>
            </a:r>
            <a:r>
              <a:rPr b="1" lang="es" sz="2000">
                <a:solidFill>
                  <a:srgbClr val="FF0000"/>
                </a:solidFill>
                <a:latin typeface="Poppins"/>
                <a:ea typeface="Poppins"/>
                <a:cs typeface="Poppins"/>
                <a:sym typeface="Poppins"/>
              </a:rPr>
              <a:t>centrada en el usuario</a:t>
            </a:r>
            <a:r>
              <a:rPr lang="es" sz="2000">
                <a:latin typeface="Poppins Light"/>
                <a:ea typeface="Poppins Light"/>
                <a:cs typeface="Poppins Light"/>
                <a:sym typeface="Poppins Light"/>
              </a:rPr>
              <a:t>, mediante diferentes técnicas, </a:t>
            </a:r>
            <a:r>
              <a:rPr b="1" lang="es" sz="2000">
                <a:latin typeface="Poppins"/>
                <a:ea typeface="Poppins"/>
                <a:cs typeface="Poppins"/>
                <a:sym typeface="Poppins"/>
              </a:rPr>
              <a:t>obtiene datos</a:t>
            </a:r>
            <a:r>
              <a:rPr lang="es" sz="2000">
                <a:latin typeface="Poppins Light"/>
                <a:ea typeface="Poppins Light"/>
                <a:cs typeface="Poppins Light"/>
                <a:sym typeface="Poppins Light"/>
              </a:rPr>
              <a:t> de los usuarios reales o potenciales para diseñar un servicio y/o producto de valor para el usuario, que cubra </a:t>
            </a:r>
            <a:r>
              <a:rPr b="1" lang="es" sz="2000">
                <a:latin typeface="Poppins"/>
                <a:ea typeface="Poppins"/>
                <a:cs typeface="Poppins"/>
                <a:sym typeface="Poppins"/>
              </a:rPr>
              <a:t>sus necesidades</a:t>
            </a:r>
            <a:r>
              <a:rPr lang="es" sz="2000">
                <a:latin typeface="Poppins Light"/>
                <a:ea typeface="Poppins Light"/>
                <a:cs typeface="Poppins Light"/>
                <a:sym typeface="Poppins Light"/>
              </a:rPr>
              <a:t> de un modo amigable e intuitivo a la vez que </a:t>
            </a:r>
            <a:r>
              <a:rPr b="1" lang="es" sz="2000">
                <a:latin typeface="Poppins"/>
                <a:ea typeface="Poppins"/>
                <a:cs typeface="Poppins"/>
                <a:sym typeface="Poppins"/>
              </a:rPr>
              <a:t>genera rentabilidad y/o valor </a:t>
            </a:r>
            <a:r>
              <a:rPr lang="es" sz="2000">
                <a:latin typeface="Poppins Light"/>
                <a:ea typeface="Poppins Light"/>
                <a:cs typeface="Poppins Light"/>
                <a:sym typeface="Poppins Light"/>
              </a:rPr>
              <a:t>para la empresa.</a:t>
            </a:r>
            <a:endParaRPr sz="2000">
              <a:latin typeface="Poppins Light"/>
              <a:ea typeface="Poppins Light"/>
              <a:cs typeface="Poppins Light"/>
              <a:sym typeface="Poppins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id="411" name="Google Shape;411;p46"/>
          <p:cNvPicPr preferRelativeResize="0"/>
          <p:nvPr/>
        </p:nvPicPr>
        <p:blipFill rotWithShape="1">
          <a:blip r:embed="rId3">
            <a:alphaModFix/>
          </a:blip>
          <a:srcRect b="20559" l="0" r="7338" t="0"/>
          <a:stretch/>
        </p:blipFill>
        <p:spPr>
          <a:xfrm>
            <a:off x="0" y="-82050"/>
            <a:ext cx="9143998" cy="5225550"/>
          </a:xfrm>
          <a:prstGeom prst="rect">
            <a:avLst/>
          </a:prstGeom>
          <a:noFill/>
          <a:ln>
            <a:noFill/>
          </a:ln>
        </p:spPr>
      </p:pic>
      <p:sp>
        <p:nvSpPr>
          <p:cNvPr id="412" name="Google Shape;412;p46"/>
          <p:cNvSpPr/>
          <p:nvPr/>
        </p:nvSpPr>
        <p:spPr>
          <a:xfrm>
            <a:off x="0" y="-82039"/>
            <a:ext cx="1194300" cy="710700"/>
          </a:xfrm>
          <a:prstGeom prst="rect">
            <a:avLst/>
          </a:prstGeom>
          <a:solidFill>
            <a:srgbClr val="F1090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13" name="Google Shape;413;p46"/>
          <p:cNvSpPr txBox="1"/>
          <p:nvPr/>
        </p:nvSpPr>
        <p:spPr>
          <a:xfrm>
            <a:off x="514350" y="100063"/>
            <a:ext cx="7070100" cy="5286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3500"/>
              <a:buFont typeface="Arial"/>
              <a:buNone/>
            </a:pPr>
            <a:r>
              <a:rPr b="1" lang="es" sz="3500">
                <a:solidFill>
                  <a:srgbClr val="231F1D"/>
                </a:solidFill>
              </a:rPr>
              <a:t>Juntos lo haremos mejor</a:t>
            </a:r>
            <a:endParaRPr b="0" i="0" sz="700" u="none" cap="none" strike="noStrike">
              <a:solidFill>
                <a:srgbClr val="000000"/>
              </a:solidFill>
              <a:latin typeface="Arial"/>
              <a:ea typeface="Arial"/>
              <a:cs typeface="Arial"/>
              <a:sym typeface="Arial"/>
            </a:endParaRPr>
          </a:p>
        </p:txBody>
      </p:sp>
      <p:sp>
        <p:nvSpPr>
          <p:cNvPr id="414" name="Google Shape;414;p46"/>
          <p:cNvSpPr txBox="1"/>
          <p:nvPr/>
        </p:nvSpPr>
        <p:spPr>
          <a:xfrm>
            <a:off x="2455400" y="907250"/>
            <a:ext cx="6247500" cy="2778600"/>
          </a:xfrm>
          <a:prstGeom prst="rect">
            <a:avLst/>
          </a:prstGeom>
          <a:noFill/>
          <a:ln>
            <a:noFill/>
          </a:ln>
        </p:spPr>
        <p:txBody>
          <a:bodyPr anchorCtr="0" anchor="t" bIns="45725" lIns="45725" spcFirstLastPara="1" rIns="45725" wrap="square" tIns="45725">
            <a:noAutofit/>
          </a:bodyPr>
          <a:lstStyle/>
          <a:p>
            <a:pPr indent="0" lvl="0" marL="0" marR="0" rtl="0" algn="l">
              <a:lnSpc>
                <a:spcPct val="115000"/>
              </a:lnSpc>
              <a:spcBef>
                <a:spcPts val="700"/>
              </a:spcBef>
              <a:spcAft>
                <a:spcPts val="0"/>
              </a:spcAft>
              <a:buNone/>
            </a:pPr>
            <a:r>
              <a:rPr lang="es" sz="1900">
                <a:latin typeface="Poppins Light"/>
                <a:ea typeface="Poppins Light"/>
                <a:cs typeface="Poppins Light"/>
                <a:sym typeface="Poppins Light"/>
              </a:rPr>
              <a:t>Si </a:t>
            </a:r>
            <a:r>
              <a:rPr b="1" lang="es" sz="1900">
                <a:solidFill>
                  <a:srgbClr val="FF0000"/>
                </a:solidFill>
                <a:latin typeface="Poppins"/>
                <a:ea typeface="Poppins"/>
                <a:cs typeface="Poppins"/>
                <a:sym typeface="Poppins"/>
              </a:rPr>
              <a:t>producto</a:t>
            </a:r>
            <a:r>
              <a:rPr lang="es" sz="1900">
                <a:latin typeface="Poppins Light"/>
                <a:ea typeface="Poppins Light"/>
                <a:cs typeface="Poppins Light"/>
                <a:sym typeface="Poppins Light"/>
              </a:rPr>
              <a:t> pide datos que resultan útiles -&gt; </a:t>
            </a:r>
            <a:r>
              <a:rPr b="1" lang="es" sz="1900">
                <a:solidFill>
                  <a:srgbClr val="FF0000"/>
                </a:solidFill>
                <a:latin typeface="Poppins"/>
                <a:ea typeface="Poppins"/>
                <a:cs typeface="Poppins"/>
                <a:sym typeface="Poppins"/>
              </a:rPr>
              <a:t>Data</a:t>
            </a:r>
            <a:r>
              <a:rPr lang="es" sz="1900">
                <a:latin typeface="Poppins Light"/>
                <a:ea typeface="Poppins Light"/>
                <a:cs typeface="Poppins Light"/>
                <a:sym typeface="Poppins Light"/>
              </a:rPr>
              <a:t> hará más foco en sus mediciones. </a:t>
            </a:r>
            <a:endParaRPr sz="1900">
              <a:latin typeface="Poppins Light"/>
              <a:ea typeface="Poppins Light"/>
              <a:cs typeface="Poppins Light"/>
              <a:sym typeface="Poppins Light"/>
            </a:endParaRPr>
          </a:p>
          <a:p>
            <a:pPr indent="0" lvl="0" marL="0" marR="0" rtl="0" algn="l">
              <a:lnSpc>
                <a:spcPct val="115000"/>
              </a:lnSpc>
              <a:spcBef>
                <a:spcPts val="700"/>
              </a:spcBef>
              <a:spcAft>
                <a:spcPts val="0"/>
              </a:spcAft>
              <a:buNone/>
            </a:pPr>
            <a:r>
              <a:t/>
            </a:r>
            <a:endParaRPr sz="1900">
              <a:latin typeface="Poppins Light"/>
              <a:ea typeface="Poppins Light"/>
              <a:cs typeface="Poppins Light"/>
              <a:sym typeface="Poppins Light"/>
            </a:endParaRPr>
          </a:p>
          <a:p>
            <a:pPr indent="0" lvl="0" marL="0" marR="0" rtl="0" algn="l">
              <a:lnSpc>
                <a:spcPct val="115000"/>
              </a:lnSpc>
              <a:spcBef>
                <a:spcPts val="700"/>
              </a:spcBef>
              <a:spcAft>
                <a:spcPts val="700"/>
              </a:spcAft>
              <a:buNone/>
            </a:pPr>
            <a:r>
              <a:rPr lang="es" sz="1900">
                <a:latin typeface="Poppins Light"/>
                <a:ea typeface="Poppins Light"/>
                <a:cs typeface="Poppins Light"/>
                <a:sym typeface="Poppins Light"/>
              </a:rPr>
              <a:t>Si </a:t>
            </a:r>
            <a:r>
              <a:rPr b="1" lang="es" sz="1900">
                <a:solidFill>
                  <a:srgbClr val="FF0000"/>
                </a:solidFill>
                <a:latin typeface="Poppins"/>
                <a:ea typeface="Poppins"/>
                <a:cs typeface="Poppins"/>
                <a:sym typeface="Poppins"/>
              </a:rPr>
              <a:t>data</a:t>
            </a:r>
            <a:r>
              <a:rPr lang="es" sz="1900">
                <a:latin typeface="Poppins Light"/>
                <a:ea typeface="Poppins Light"/>
                <a:cs typeface="Poppins Light"/>
                <a:sym typeface="Poppins Light"/>
              </a:rPr>
              <a:t> sabe qué se quiere conseguir -&gt; </a:t>
            </a:r>
            <a:r>
              <a:rPr b="1" lang="es" sz="1900">
                <a:solidFill>
                  <a:srgbClr val="FF0000"/>
                </a:solidFill>
                <a:latin typeface="Poppins"/>
                <a:ea typeface="Poppins"/>
                <a:cs typeface="Poppins"/>
                <a:sym typeface="Poppins"/>
              </a:rPr>
              <a:t>Producto</a:t>
            </a:r>
            <a:r>
              <a:rPr lang="es" sz="1900">
                <a:latin typeface="Poppins Light"/>
                <a:ea typeface="Poppins Light"/>
                <a:cs typeface="Poppins Light"/>
                <a:sym typeface="Poppins Light"/>
              </a:rPr>
              <a:t> encontrará respuestas claras. </a:t>
            </a:r>
            <a:endParaRPr sz="1900">
              <a:latin typeface="Poppins Light"/>
              <a:ea typeface="Poppins Light"/>
              <a:cs typeface="Poppins Light"/>
              <a:sym typeface="Poppins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7"/>
          <p:cNvSpPr/>
          <p:nvPr/>
        </p:nvSpPr>
        <p:spPr>
          <a:xfrm>
            <a:off x="0" y="1004950"/>
            <a:ext cx="9144000" cy="767400"/>
          </a:xfrm>
          <a:prstGeom prst="rect">
            <a:avLst/>
          </a:prstGeom>
          <a:solidFill>
            <a:srgbClr val="F7F9F8"/>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0" name="Google Shape;420;p47"/>
          <p:cNvSpPr/>
          <p:nvPr/>
        </p:nvSpPr>
        <p:spPr>
          <a:xfrm>
            <a:off x="0" y="-82039"/>
            <a:ext cx="1194300" cy="710700"/>
          </a:xfrm>
          <a:prstGeom prst="rect">
            <a:avLst/>
          </a:prstGeom>
          <a:solidFill>
            <a:srgbClr val="F1090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1" name="Google Shape;421;p47"/>
          <p:cNvSpPr txBox="1"/>
          <p:nvPr/>
        </p:nvSpPr>
        <p:spPr>
          <a:xfrm>
            <a:off x="514350" y="100075"/>
            <a:ext cx="7416300" cy="5286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3500"/>
              <a:buFont typeface="Arial"/>
              <a:buNone/>
            </a:pPr>
            <a:r>
              <a:rPr b="1" lang="es" sz="3500">
                <a:solidFill>
                  <a:srgbClr val="231F1D"/>
                </a:solidFill>
              </a:rPr>
              <a:t>Pero hay que saber comunicarse...</a:t>
            </a:r>
            <a:endParaRPr b="0" i="0" sz="700" u="none" cap="none" strike="noStrike">
              <a:solidFill>
                <a:srgbClr val="000000"/>
              </a:solidFill>
              <a:latin typeface="Arial"/>
              <a:ea typeface="Arial"/>
              <a:cs typeface="Arial"/>
              <a:sym typeface="Arial"/>
            </a:endParaRPr>
          </a:p>
        </p:txBody>
      </p:sp>
      <p:sp>
        <p:nvSpPr>
          <p:cNvPr id="422" name="Google Shape;422;p47"/>
          <p:cNvSpPr txBox="1"/>
          <p:nvPr/>
        </p:nvSpPr>
        <p:spPr>
          <a:xfrm>
            <a:off x="312450" y="1134975"/>
            <a:ext cx="8519100" cy="983700"/>
          </a:xfrm>
          <a:prstGeom prst="rect">
            <a:avLst/>
          </a:prstGeom>
          <a:noFill/>
          <a:ln>
            <a:noFill/>
          </a:ln>
        </p:spPr>
        <p:txBody>
          <a:bodyPr anchorCtr="0" anchor="t" bIns="45725" lIns="45725" spcFirstLastPara="1" rIns="45725" wrap="square" tIns="45725">
            <a:noAutofit/>
          </a:bodyPr>
          <a:lstStyle/>
          <a:p>
            <a:pPr indent="0" lvl="0" marL="0" marR="0" rtl="0" algn="l">
              <a:lnSpc>
                <a:spcPct val="115000"/>
              </a:lnSpc>
              <a:spcBef>
                <a:spcPts val="700"/>
              </a:spcBef>
              <a:spcAft>
                <a:spcPts val="0"/>
              </a:spcAft>
              <a:buNone/>
            </a:pPr>
            <a:r>
              <a:rPr lang="es" sz="1500">
                <a:latin typeface="Poppins Light"/>
                <a:ea typeface="Poppins Light"/>
                <a:cs typeface="Poppins Light"/>
                <a:sym typeface="Poppins Light"/>
              </a:rPr>
              <a:t>...porque P</a:t>
            </a:r>
            <a:r>
              <a:rPr lang="es" sz="1500">
                <a:latin typeface="Poppins Light"/>
                <a:ea typeface="Poppins Light"/>
                <a:cs typeface="Poppins Light"/>
                <a:sym typeface="Poppins Light"/>
              </a:rPr>
              <a:t>roducto sabe la respuesta que necesita, pero </a:t>
            </a:r>
            <a:r>
              <a:rPr b="1" lang="es" sz="1500">
                <a:latin typeface="Poppins"/>
                <a:ea typeface="Poppins"/>
                <a:cs typeface="Poppins"/>
                <a:sym typeface="Poppins"/>
              </a:rPr>
              <a:t>NO sabe los datos que necesita</a:t>
            </a:r>
            <a:r>
              <a:rPr lang="es" sz="1500">
                <a:latin typeface="Poppins Light"/>
                <a:ea typeface="Poppins Light"/>
                <a:cs typeface="Poppins Light"/>
                <a:sym typeface="Poppins Light"/>
              </a:rPr>
              <a:t>. </a:t>
            </a:r>
            <a:endParaRPr sz="1500">
              <a:latin typeface="Poppins Light"/>
              <a:ea typeface="Poppins Light"/>
              <a:cs typeface="Poppins Light"/>
              <a:sym typeface="Poppins Light"/>
            </a:endParaRPr>
          </a:p>
          <a:p>
            <a:pPr indent="0" lvl="0" marL="0" marR="0" rtl="0" algn="l">
              <a:lnSpc>
                <a:spcPct val="115000"/>
              </a:lnSpc>
              <a:spcBef>
                <a:spcPts val="700"/>
              </a:spcBef>
              <a:spcAft>
                <a:spcPts val="700"/>
              </a:spcAft>
              <a:buNone/>
            </a:pPr>
            <a:r>
              <a:t/>
            </a:r>
            <a:endParaRPr>
              <a:latin typeface="Poppins Light"/>
              <a:ea typeface="Poppins Light"/>
              <a:cs typeface="Poppins Light"/>
              <a:sym typeface="Poppins Light"/>
            </a:endParaRPr>
          </a:p>
        </p:txBody>
      </p:sp>
      <p:sp>
        <p:nvSpPr>
          <p:cNvPr id="423" name="Google Shape;423;p47"/>
          <p:cNvSpPr txBox="1"/>
          <p:nvPr/>
        </p:nvSpPr>
        <p:spPr>
          <a:xfrm>
            <a:off x="1794750" y="1910875"/>
            <a:ext cx="5554500" cy="2930700"/>
          </a:xfrm>
          <a:prstGeom prst="rect">
            <a:avLst/>
          </a:prstGeom>
          <a:noFill/>
          <a:ln>
            <a:noFill/>
          </a:ln>
        </p:spPr>
        <p:txBody>
          <a:bodyPr anchorCtr="0" anchor="t" bIns="45725" lIns="45725" spcFirstLastPara="1" rIns="45725" wrap="square" tIns="45725">
            <a:noAutofit/>
          </a:bodyPr>
          <a:lstStyle/>
          <a:p>
            <a:pPr indent="0" lvl="0" marL="0" rtl="0" algn="l">
              <a:lnSpc>
                <a:spcPct val="115000"/>
              </a:lnSpc>
              <a:spcBef>
                <a:spcPts val="0"/>
              </a:spcBef>
              <a:spcAft>
                <a:spcPts val="0"/>
              </a:spcAft>
              <a:buClr>
                <a:schemeClr val="dk1"/>
              </a:buClr>
              <a:buSzPts val="1100"/>
              <a:buFont typeface="Arial"/>
              <a:buNone/>
            </a:pPr>
            <a:r>
              <a:rPr lang="es" sz="1200">
                <a:solidFill>
                  <a:schemeClr val="dk1"/>
                </a:solidFill>
                <a:latin typeface="Poppins Light"/>
                <a:ea typeface="Poppins Light"/>
                <a:cs typeface="Poppins Light"/>
                <a:sym typeface="Poppins Light"/>
              </a:rPr>
              <a:t>Queremos</a:t>
            </a:r>
            <a:r>
              <a:rPr lang="es" sz="1200">
                <a:solidFill>
                  <a:schemeClr val="dk1"/>
                </a:solidFill>
                <a:latin typeface="Poppins Light"/>
                <a:ea typeface="Poppins Light"/>
                <a:cs typeface="Poppins Light"/>
                <a:sym typeface="Poppins Light"/>
              </a:rPr>
              <a:t> </a:t>
            </a:r>
            <a:r>
              <a:rPr b="1" lang="es" sz="1200">
                <a:solidFill>
                  <a:schemeClr val="dk1"/>
                </a:solidFill>
                <a:latin typeface="Poppins"/>
                <a:ea typeface="Poppins"/>
                <a:cs typeface="Poppins"/>
                <a:sym typeface="Poppins"/>
              </a:rPr>
              <a:t>dar solución</a:t>
            </a:r>
            <a:r>
              <a:rPr lang="es" sz="1200">
                <a:solidFill>
                  <a:schemeClr val="dk1"/>
                </a:solidFill>
                <a:latin typeface="Poppins Light"/>
                <a:ea typeface="Poppins Light"/>
                <a:cs typeface="Poppins Light"/>
                <a:sym typeface="Poppins Light"/>
              </a:rPr>
              <a:t> a un problema o a una necesidad de </a:t>
            </a:r>
            <a:r>
              <a:rPr lang="es" sz="1200">
                <a:solidFill>
                  <a:schemeClr val="dk1"/>
                </a:solidFill>
                <a:latin typeface="Poppins Light"/>
                <a:ea typeface="Poppins Light"/>
                <a:cs typeface="Poppins Light"/>
                <a:sym typeface="Poppins Light"/>
              </a:rPr>
              <a:t>los usuarios</a:t>
            </a:r>
            <a:r>
              <a:rPr lang="es" sz="1200">
                <a:solidFill>
                  <a:schemeClr val="dk1"/>
                </a:solidFill>
                <a:latin typeface="Poppins Light"/>
                <a:ea typeface="Poppins Light"/>
                <a:cs typeface="Poppins Light"/>
                <a:sym typeface="Poppins Light"/>
              </a:rPr>
              <a:t> y</a:t>
            </a:r>
            <a:r>
              <a:rPr lang="es" sz="1200">
                <a:solidFill>
                  <a:schemeClr val="dk1"/>
                </a:solidFill>
                <a:latin typeface="Poppins Light"/>
                <a:ea typeface="Poppins Light"/>
                <a:cs typeface="Poppins Light"/>
                <a:sym typeface="Poppins Light"/>
              </a:rPr>
              <a:t> que el cliente obtenga</a:t>
            </a:r>
            <a:r>
              <a:rPr lang="es" sz="1200">
                <a:solidFill>
                  <a:schemeClr val="dk1"/>
                </a:solidFill>
                <a:latin typeface="Poppins Light"/>
                <a:ea typeface="Poppins Light"/>
                <a:cs typeface="Poppins Light"/>
                <a:sym typeface="Poppins Light"/>
              </a:rPr>
              <a:t> un beneficio. </a:t>
            </a:r>
            <a:endParaRPr sz="1200">
              <a:solidFill>
                <a:schemeClr val="dk1"/>
              </a:solidFill>
              <a:latin typeface="Poppins Light"/>
              <a:ea typeface="Poppins Light"/>
              <a:cs typeface="Poppins Light"/>
              <a:sym typeface="Poppins Light"/>
            </a:endParaRPr>
          </a:p>
          <a:p>
            <a:pPr indent="0" lvl="0" marL="0" rtl="0" algn="l">
              <a:lnSpc>
                <a:spcPct val="115000"/>
              </a:lnSpc>
              <a:spcBef>
                <a:spcPts val="0"/>
              </a:spcBef>
              <a:spcAft>
                <a:spcPts val="0"/>
              </a:spcAft>
              <a:buNone/>
            </a:pPr>
            <a:r>
              <a:rPr lang="es" sz="1200">
                <a:solidFill>
                  <a:schemeClr val="dk1"/>
                </a:solidFill>
                <a:latin typeface="Poppins Light"/>
                <a:ea typeface="Poppins Light"/>
                <a:cs typeface="Poppins Light"/>
                <a:sym typeface="Poppins Light"/>
              </a:rPr>
              <a:t>Sin embargo, e</a:t>
            </a:r>
            <a:r>
              <a:rPr lang="es" sz="1200">
                <a:solidFill>
                  <a:schemeClr val="dk1"/>
                </a:solidFill>
                <a:latin typeface="Poppins Light"/>
                <a:ea typeface="Poppins Light"/>
                <a:cs typeface="Poppins Light"/>
                <a:sym typeface="Poppins Light"/>
              </a:rPr>
              <a:t>s habitual diseñar y realizar soluciones que la empresa cree que son buenas y, finalmente no se utilizan y ha sido una pérdida económica. </a:t>
            </a:r>
            <a:endParaRPr sz="1200">
              <a:solidFill>
                <a:schemeClr val="dk1"/>
              </a:solidFill>
              <a:latin typeface="Poppins Light"/>
              <a:ea typeface="Poppins Light"/>
              <a:cs typeface="Poppins Light"/>
              <a:sym typeface="Poppins Light"/>
            </a:endParaRPr>
          </a:p>
          <a:p>
            <a:pPr indent="0" lvl="0" marL="0" rtl="0" algn="l">
              <a:lnSpc>
                <a:spcPct val="115000"/>
              </a:lnSpc>
              <a:spcBef>
                <a:spcPts val="0"/>
              </a:spcBef>
              <a:spcAft>
                <a:spcPts val="0"/>
              </a:spcAft>
              <a:buNone/>
            </a:pPr>
            <a:r>
              <a:t/>
            </a:r>
            <a:endParaRPr b="1" sz="1200">
              <a:solidFill>
                <a:srgbClr val="FF0000"/>
              </a:solidFill>
              <a:latin typeface="Poppins"/>
              <a:ea typeface="Poppins"/>
              <a:cs typeface="Poppins"/>
              <a:sym typeface="Poppins"/>
            </a:endParaRPr>
          </a:p>
          <a:p>
            <a:pPr indent="0" lvl="0" marL="0" rtl="0" algn="ctr">
              <a:lnSpc>
                <a:spcPct val="115000"/>
              </a:lnSpc>
              <a:spcBef>
                <a:spcPts val="0"/>
              </a:spcBef>
              <a:spcAft>
                <a:spcPts val="0"/>
              </a:spcAft>
              <a:buNone/>
            </a:pPr>
            <a:r>
              <a:rPr b="1" lang="es" sz="1200">
                <a:solidFill>
                  <a:srgbClr val="FF0000"/>
                </a:solidFill>
                <a:latin typeface="Poppins"/>
                <a:ea typeface="Poppins"/>
                <a:cs typeface="Poppins"/>
                <a:sym typeface="Poppins"/>
              </a:rPr>
              <a:t>¿Por qué ocurre?</a:t>
            </a:r>
            <a:endParaRPr b="1" sz="1200">
              <a:solidFill>
                <a:srgbClr val="FF0000"/>
              </a:solidFill>
              <a:latin typeface="Poppins"/>
              <a:ea typeface="Poppins"/>
              <a:cs typeface="Poppins"/>
              <a:sym typeface="Poppins"/>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Poppins Light"/>
              <a:ea typeface="Poppins Light"/>
              <a:cs typeface="Poppins Light"/>
              <a:sym typeface="Poppins Light"/>
            </a:endParaRPr>
          </a:p>
          <a:p>
            <a:pPr indent="0" lvl="0" marL="0" rtl="0" algn="l">
              <a:lnSpc>
                <a:spcPct val="115000"/>
              </a:lnSpc>
              <a:spcBef>
                <a:spcPts val="0"/>
              </a:spcBef>
              <a:spcAft>
                <a:spcPts val="0"/>
              </a:spcAft>
              <a:buClr>
                <a:schemeClr val="dk1"/>
              </a:buClr>
              <a:buSzPts val="1100"/>
              <a:buFont typeface="Arial"/>
              <a:buNone/>
            </a:pPr>
            <a:r>
              <a:rPr lang="es" sz="1200">
                <a:solidFill>
                  <a:schemeClr val="dk1"/>
                </a:solidFill>
                <a:latin typeface="Poppins Light"/>
                <a:ea typeface="Poppins Light"/>
                <a:cs typeface="Poppins Light"/>
                <a:sym typeface="Poppins Light"/>
              </a:rPr>
              <a:t>Porque </a:t>
            </a:r>
            <a:r>
              <a:rPr b="1" lang="es" sz="1200">
                <a:solidFill>
                  <a:schemeClr val="dk1"/>
                </a:solidFill>
                <a:latin typeface="Poppins"/>
                <a:ea typeface="Poppins"/>
                <a:cs typeface="Poppins"/>
                <a:sym typeface="Poppins"/>
              </a:rPr>
              <a:t>no entendemos el verdadero problema y necesidad</a:t>
            </a:r>
            <a:r>
              <a:rPr lang="es" sz="1200">
                <a:solidFill>
                  <a:schemeClr val="dk1"/>
                </a:solidFill>
                <a:latin typeface="Poppins Light"/>
                <a:ea typeface="Poppins Light"/>
                <a:cs typeface="Poppins Light"/>
                <a:sym typeface="Poppins Light"/>
              </a:rPr>
              <a:t>, el contexto, el background de los potenciales usuarios, sus escenarios, etc…</a:t>
            </a:r>
            <a:r>
              <a:rPr lang="es" sz="1200">
                <a:solidFill>
                  <a:schemeClr val="dk1"/>
                </a:solidFill>
                <a:latin typeface="Poppins Light"/>
                <a:ea typeface="Poppins Light"/>
                <a:cs typeface="Poppins Light"/>
                <a:sym typeface="Poppins Light"/>
              </a:rPr>
              <a:t> </a:t>
            </a:r>
            <a:r>
              <a:rPr lang="es" sz="1200">
                <a:solidFill>
                  <a:schemeClr val="dk1"/>
                </a:solidFill>
                <a:highlight>
                  <a:schemeClr val="lt1"/>
                </a:highlight>
                <a:latin typeface="Poppins Light"/>
                <a:ea typeface="Poppins Light"/>
                <a:cs typeface="Poppins Light"/>
                <a:sym typeface="Poppins Light"/>
              </a:rPr>
              <a:t>Por tanto, cuanto más conozcamos, mejor serán las decisiones</a:t>
            </a:r>
            <a:r>
              <a:rPr lang="es" sz="1200">
                <a:solidFill>
                  <a:schemeClr val="dk1"/>
                </a:solidFill>
                <a:highlight>
                  <a:schemeClr val="lt1"/>
                </a:highlight>
                <a:latin typeface="Poppins Light"/>
                <a:ea typeface="Poppins Light"/>
                <a:cs typeface="Poppins Light"/>
                <a:sym typeface="Poppins Light"/>
              </a:rPr>
              <a:t>.</a:t>
            </a:r>
            <a:endParaRPr sz="1200">
              <a:solidFill>
                <a:schemeClr val="dk1"/>
              </a:solidFill>
              <a:highlight>
                <a:schemeClr val="lt1"/>
              </a:highlight>
              <a:latin typeface="Poppins Light"/>
              <a:ea typeface="Poppins Light"/>
              <a:cs typeface="Poppins Light"/>
              <a:sym typeface="Poppins Light"/>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highlight>
                <a:schemeClr val="lt1"/>
              </a:highlight>
              <a:latin typeface="Poppins Light"/>
              <a:ea typeface="Poppins Light"/>
              <a:cs typeface="Poppins Light"/>
              <a:sym typeface="Poppins Light"/>
            </a:endParaRPr>
          </a:p>
          <a:p>
            <a:pPr indent="0" lvl="0" marL="0" rtl="0" algn="ctr">
              <a:lnSpc>
                <a:spcPct val="115000"/>
              </a:lnSpc>
              <a:spcBef>
                <a:spcPts val="0"/>
              </a:spcBef>
              <a:spcAft>
                <a:spcPts val="0"/>
              </a:spcAft>
              <a:buClr>
                <a:schemeClr val="dk1"/>
              </a:buClr>
              <a:buSzPts val="1100"/>
              <a:buFont typeface="Arial"/>
              <a:buNone/>
            </a:pPr>
            <a:r>
              <a:rPr b="1" lang="es" sz="1200">
                <a:solidFill>
                  <a:srgbClr val="FF0000"/>
                </a:solidFill>
                <a:latin typeface="Poppins"/>
                <a:ea typeface="Poppins"/>
                <a:cs typeface="Poppins"/>
                <a:sym typeface="Poppins"/>
              </a:rPr>
              <a:t>¡Necesitamos datos!</a:t>
            </a:r>
            <a:endParaRPr sz="1200">
              <a:solidFill>
                <a:schemeClr val="dk1"/>
              </a:solidFill>
              <a:highlight>
                <a:schemeClr val="lt1"/>
              </a:highlight>
              <a:latin typeface="Poppins Light"/>
              <a:ea typeface="Poppins Light"/>
              <a:cs typeface="Poppins Light"/>
              <a:sym typeface="Poppins Light"/>
            </a:endParaRPr>
          </a:p>
          <a:p>
            <a:pPr indent="0" lvl="0" marL="0" rtl="0" algn="just">
              <a:spcBef>
                <a:spcPts val="0"/>
              </a:spcBef>
              <a:spcAft>
                <a:spcPts val="0"/>
              </a:spcAft>
              <a:buClr>
                <a:schemeClr val="dk1"/>
              </a:buClr>
              <a:buSzPts val="600"/>
              <a:buFont typeface="Arial"/>
              <a:buNone/>
            </a:pPr>
            <a:r>
              <a:t/>
            </a:r>
            <a:endParaRPr sz="1200">
              <a:solidFill>
                <a:schemeClr val="dk1"/>
              </a:solidFill>
              <a:highlight>
                <a:schemeClr val="lt1"/>
              </a:highlight>
              <a:latin typeface="Poppins Light"/>
              <a:ea typeface="Poppins Light"/>
              <a:cs typeface="Poppins Light"/>
              <a:sym typeface="Poppins Light"/>
            </a:endParaRPr>
          </a:p>
          <a:p>
            <a:pPr indent="0" lvl="0" marL="228600" rtl="0" algn="l">
              <a:spcBef>
                <a:spcPts val="0"/>
              </a:spcBef>
              <a:spcAft>
                <a:spcPts val="0"/>
              </a:spcAft>
              <a:buClr>
                <a:schemeClr val="dk1"/>
              </a:buClr>
              <a:buSzPts val="600"/>
              <a:buFont typeface="Arial"/>
              <a:buNone/>
            </a:pPr>
            <a:r>
              <a:t/>
            </a:r>
            <a:endParaRPr sz="1200">
              <a:solidFill>
                <a:schemeClr val="dk1"/>
              </a:solidFill>
              <a:highlight>
                <a:schemeClr val="lt1"/>
              </a:highlight>
              <a:latin typeface="Poppins Light"/>
              <a:ea typeface="Poppins Light"/>
              <a:cs typeface="Poppins Light"/>
              <a:sym typeface="Poppins Light"/>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Poppins Light"/>
              <a:ea typeface="Poppins Light"/>
              <a:cs typeface="Poppins Light"/>
              <a:sym typeface="Poppins Light"/>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Poppins Light"/>
              <a:ea typeface="Poppins Light"/>
              <a:cs typeface="Poppins Light"/>
              <a:sym typeface="Poppins Light"/>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Poppins Light"/>
              <a:ea typeface="Poppins Light"/>
              <a:cs typeface="Poppins Light"/>
              <a:sym typeface="Poppins Light"/>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Poppins Light"/>
              <a:ea typeface="Poppins Light"/>
              <a:cs typeface="Poppins Light"/>
              <a:sym typeface="Poppins Light"/>
            </a:endParaRPr>
          </a:p>
          <a:p>
            <a:pPr indent="0" lvl="0" marL="0" rtl="0" algn="l">
              <a:lnSpc>
                <a:spcPct val="115000"/>
              </a:lnSpc>
              <a:spcBef>
                <a:spcPts val="0"/>
              </a:spcBef>
              <a:spcAft>
                <a:spcPts val="0"/>
              </a:spcAft>
              <a:buClr>
                <a:schemeClr val="dk1"/>
              </a:buClr>
              <a:buSzPts val="600"/>
              <a:buFont typeface="Arial"/>
              <a:buNone/>
            </a:pPr>
            <a:r>
              <a:t/>
            </a:r>
            <a:endParaRPr sz="1200">
              <a:solidFill>
                <a:schemeClr val="dk1"/>
              </a:solidFill>
              <a:latin typeface="Poppins Light"/>
              <a:ea typeface="Poppins Light"/>
              <a:cs typeface="Poppins Light"/>
              <a:sym typeface="Poppins Light"/>
            </a:endParaRPr>
          </a:p>
          <a:p>
            <a:pPr indent="0" lvl="0" marL="0" rtl="0" algn="l">
              <a:spcBef>
                <a:spcPts val="0"/>
              </a:spcBef>
              <a:spcAft>
                <a:spcPts val="0"/>
              </a:spcAft>
              <a:buNone/>
            </a:pPr>
            <a:r>
              <a:t/>
            </a:r>
            <a:endParaRPr sz="1200">
              <a:solidFill>
                <a:srgbClr val="363636"/>
              </a:solidFill>
              <a:latin typeface="Poppins Light"/>
              <a:ea typeface="Poppins Light"/>
              <a:cs typeface="Poppins Light"/>
              <a:sym typeface="Poppins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8"/>
          <p:cNvSpPr/>
          <p:nvPr/>
        </p:nvSpPr>
        <p:spPr>
          <a:xfrm>
            <a:off x="0" y="1004950"/>
            <a:ext cx="9144000" cy="767400"/>
          </a:xfrm>
          <a:prstGeom prst="rect">
            <a:avLst/>
          </a:prstGeom>
          <a:solidFill>
            <a:srgbClr val="F7F9F8"/>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9" name="Google Shape;429;p48"/>
          <p:cNvSpPr/>
          <p:nvPr/>
        </p:nvSpPr>
        <p:spPr>
          <a:xfrm>
            <a:off x="0" y="-82039"/>
            <a:ext cx="1194300" cy="710700"/>
          </a:xfrm>
          <a:prstGeom prst="rect">
            <a:avLst/>
          </a:prstGeom>
          <a:solidFill>
            <a:srgbClr val="F1090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30" name="Google Shape;430;p48"/>
          <p:cNvSpPr txBox="1"/>
          <p:nvPr/>
        </p:nvSpPr>
        <p:spPr>
          <a:xfrm>
            <a:off x="514350" y="100063"/>
            <a:ext cx="7070100" cy="5286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3500"/>
              <a:buFont typeface="Arial"/>
              <a:buNone/>
            </a:pPr>
            <a:r>
              <a:rPr b="1" lang="es" sz="3500">
                <a:solidFill>
                  <a:srgbClr val="231F1D"/>
                </a:solidFill>
              </a:rPr>
              <a:t>¿Qué puede saber producto?</a:t>
            </a:r>
            <a:endParaRPr b="0" i="0" sz="700" u="none" cap="none" strike="noStrike">
              <a:solidFill>
                <a:srgbClr val="000000"/>
              </a:solidFill>
              <a:latin typeface="Arial"/>
              <a:ea typeface="Arial"/>
              <a:cs typeface="Arial"/>
              <a:sym typeface="Arial"/>
            </a:endParaRPr>
          </a:p>
        </p:txBody>
      </p:sp>
      <p:sp>
        <p:nvSpPr>
          <p:cNvPr id="431" name="Google Shape;431;p48"/>
          <p:cNvSpPr txBox="1"/>
          <p:nvPr/>
        </p:nvSpPr>
        <p:spPr>
          <a:xfrm>
            <a:off x="3079148" y="1152400"/>
            <a:ext cx="2623800" cy="472500"/>
          </a:xfrm>
          <a:prstGeom prst="rect">
            <a:avLst/>
          </a:prstGeom>
          <a:noFill/>
          <a:ln>
            <a:noFill/>
          </a:ln>
        </p:spPr>
        <p:txBody>
          <a:bodyPr anchorCtr="0" anchor="t" bIns="45725" lIns="45725" spcFirstLastPara="1" rIns="45725" wrap="square" tIns="45725">
            <a:noAutofit/>
          </a:bodyPr>
          <a:lstStyle/>
          <a:p>
            <a:pPr indent="0" lvl="0" marL="0" rtl="0" algn="ctr">
              <a:lnSpc>
                <a:spcPct val="100000"/>
              </a:lnSpc>
              <a:spcBef>
                <a:spcPts val="0"/>
              </a:spcBef>
              <a:spcAft>
                <a:spcPts val="0"/>
              </a:spcAft>
              <a:buNone/>
            </a:pPr>
            <a:r>
              <a:rPr b="1" lang="es" sz="2100">
                <a:solidFill>
                  <a:srgbClr val="FF0000"/>
                </a:solidFill>
                <a:latin typeface="Poppins"/>
                <a:ea typeface="Poppins"/>
                <a:cs typeface="Poppins"/>
                <a:sym typeface="Poppins"/>
              </a:rPr>
              <a:t>EL </a:t>
            </a:r>
            <a:r>
              <a:rPr b="1" lang="es" sz="2100">
                <a:solidFill>
                  <a:srgbClr val="FF0000"/>
                </a:solidFill>
                <a:latin typeface="Poppins"/>
                <a:ea typeface="Poppins"/>
                <a:cs typeface="Poppins"/>
                <a:sym typeface="Poppins"/>
              </a:rPr>
              <a:t>OBJETIVO</a:t>
            </a:r>
            <a:r>
              <a:rPr lang="es" sz="2100">
                <a:solidFill>
                  <a:srgbClr val="292929"/>
                </a:solidFill>
                <a:latin typeface="Poppins Light"/>
                <a:ea typeface="Poppins Light"/>
                <a:cs typeface="Poppins Light"/>
                <a:sym typeface="Poppins Light"/>
              </a:rPr>
              <a:t> </a:t>
            </a:r>
            <a:endParaRPr sz="2100">
              <a:solidFill>
                <a:srgbClr val="292929"/>
              </a:solidFill>
              <a:latin typeface="Georgia"/>
              <a:ea typeface="Georgia"/>
              <a:cs typeface="Georgia"/>
              <a:sym typeface="Georgia"/>
            </a:endParaRPr>
          </a:p>
        </p:txBody>
      </p:sp>
      <p:sp>
        <p:nvSpPr>
          <p:cNvPr id="432" name="Google Shape;432;p48"/>
          <p:cNvSpPr/>
          <p:nvPr/>
        </p:nvSpPr>
        <p:spPr>
          <a:xfrm>
            <a:off x="0" y="2246450"/>
            <a:ext cx="9144000" cy="767400"/>
          </a:xfrm>
          <a:prstGeom prst="rect">
            <a:avLst/>
          </a:prstGeom>
          <a:solidFill>
            <a:srgbClr val="F7F9F8"/>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33" name="Google Shape;433;p48"/>
          <p:cNvSpPr txBox="1"/>
          <p:nvPr/>
        </p:nvSpPr>
        <p:spPr>
          <a:xfrm>
            <a:off x="3079148" y="2393900"/>
            <a:ext cx="2623800" cy="472500"/>
          </a:xfrm>
          <a:prstGeom prst="rect">
            <a:avLst/>
          </a:prstGeom>
          <a:noFill/>
          <a:ln>
            <a:noFill/>
          </a:ln>
        </p:spPr>
        <p:txBody>
          <a:bodyPr anchorCtr="0" anchor="t" bIns="45725" lIns="45725" spcFirstLastPara="1" rIns="45725" wrap="square" tIns="45725">
            <a:noAutofit/>
          </a:bodyPr>
          <a:lstStyle/>
          <a:p>
            <a:pPr indent="0" lvl="0" marL="0" rtl="0" algn="ctr">
              <a:lnSpc>
                <a:spcPct val="100000"/>
              </a:lnSpc>
              <a:spcBef>
                <a:spcPts val="0"/>
              </a:spcBef>
              <a:spcAft>
                <a:spcPts val="0"/>
              </a:spcAft>
              <a:buNone/>
            </a:pPr>
            <a:r>
              <a:rPr b="1" lang="es" sz="2100">
                <a:solidFill>
                  <a:srgbClr val="FF0000"/>
                </a:solidFill>
                <a:latin typeface="Poppins"/>
                <a:ea typeface="Poppins"/>
                <a:cs typeface="Poppins"/>
                <a:sym typeface="Poppins"/>
              </a:rPr>
              <a:t>LA NECESIDAD</a:t>
            </a:r>
            <a:r>
              <a:rPr lang="es" sz="2100">
                <a:solidFill>
                  <a:srgbClr val="292929"/>
                </a:solidFill>
                <a:latin typeface="Poppins Light"/>
                <a:ea typeface="Poppins Light"/>
                <a:cs typeface="Poppins Light"/>
                <a:sym typeface="Poppins Light"/>
              </a:rPr>
              <a:t> </a:t>
            </a:r>
            <a:endParaRPr sz="2100">
              <a:solidFill>
                <a:srgbClr val="292929"/>
              </a:solidFill>
              <a:latin typeface="Georgia"/>
              <a:ea typeface="Georgia"/>
              <a:cs typeface="Georgia"/>
              <a:sym typeface="Georgia"/>
            </a:endParaRPr>
          </a:p>
        </p:txBody>
      </p:sp>
      <p:sp>
        <p:nvSpPr>
          <p:cNvPr id="434" name="Google Shape;434;p48"/>
          <p:cNvSpPr txBox="1"/>
          <p:nvPr/>
        </p:nvSpPr>
        <p:spPr>
          <a:xfrm>
            <a:off x="2514700" y="2653250"/>
            <a:ext cx="3752700" cy="594300"/>
          </a:xfrm>
          <a:prstGeom prst="rect">
            <a:avLst/>
          </a:prstGeom>
          <a:noFill/>
          <a:ln>
            <a:noFill/>
          </a:ln>
        </p:spPr>
        <p:txBody>
          <a:bodyPr anchorCtr="0" anchor="t" bIns="45725" lIns="45725" spcFirstLastPara="1" rIns="45725" wrap="square" tIns="45725">
            <a:noAutofit/>
          </a:bodyPr>
          <a:lstStyle/>
          <a:p>
            <a:pPr indent="0" lvl="0" marL="0" rtl="0" algn="ctr">
              <a:lnSpc>
                <a:spcPct val="100000"/>
              </a:lnSpc>
              <a:spcBef>
                <a:spcPts val="1500"/>
              </a:spcBef>
              <a:spcAft>
                <a:spcPts val="0"/>
              </a:spcAft>
              <a:buNone/>
            </a:pPr>
            <a:r>
              <a:rPr i="1" lang="es" sz="1000">
                <a:solidFill>
                  <a:srgbClr val="292929"/>
                </a:solidFill>
                <a:latin typeface="Poppins Light"/>
                <a:ea typeface="Poppins Light"/>
                <a:cs typeface="Poppins Light"/>
                <a:sym typeface="Poppins Light"/>
              </a:rPr>
              <a:t>¿Por qué? ¿Cómo? ¿Qué? ¿Cuántos?</a:t>
            </a:r>
            <a:endParaRPr sz="1000">
              <a:solidFill>
                <a:srgbClr val="292929"/>
              </a:solidFill>
              <a:latin typeface="Georgia"/>
              <a:ea typeface="Georgia"/>
              <a:cs typeface="Georgia"/>
              <a:sym typeface="Georgia"/>
            </a:endParaRPr>
          </a:p>
        </p:txBody>
      </p:sp>
      <p:sp>
        <p:nvSpPr>
          <p:cNvPr id="435" name="Google Shape;435;p48"/>
          <p:cNvSpPr/>
          <p:nvPr/>
        </p:nvSpPr>
        <p:spPr>
          <a:xfrm>
            <a:off x="0" y="3770125"/>
            <a:ext cx="9144000" cy="767400"/>
          </a:xfrm>
          <a:prstGeom prst="rect">
            <a:avLst/>
          </a:prstGeom>
          <a:solidFill>
            <a:srgbClr val="F7F9F8"/>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36" name="Google Shape;436;p48"/>
          <p:cNvSpPr txBox="1"/>
          <p:nvPr/>
        </p:nvSpPr>
        <p:spPr>
          <a:xfrm>
            <a:off x="3079148" y="3917575"/>
            <a:ext cx="2623800" cy="472500"/>
          </a:xfrm>
          <a:prstGeom prst="rect">
            <a:avLst/>
          </a:prstGeom>
          <a:noFill/>
          <a:ln>
            <a:noFill/>
          </a:ln>
        </p:spPr>
        <p:txBody>
          <a:bodyPr anchorCtr="0" anchor="t" bIns="45725" lIns="45725" spcFirstLastPara="1" rIns="45725" wrap="square" tIns="45725">
            <a:noAutofit/>
          </a:bodyPr>
          <a:lstStyle/>
          <a:p>
            <a:pPr indent="0" lvl="0" marL="0" rtl="0" algn="ctr">
              <a:lnSpc>
                <a:spcPct val="100000"/>
              </a:lnSpc>
              <a:spcBef>
                <a:spcPts val="0"/>
              </a:spcBef>
              <a:spcAft>
                <a:spcPts val="0"/>
              </a:spcAft>
              <a:buNone/>
            </a:pPr>
            <a:r>
              <a:rPr b="1" lang="es" sz="2100">
                <a:solidFill>
                  <a:srgbClr val="FF0000"/>
                </a:solidFill>
                <a:latin typeface="Poppins"/>
                <a:ea typeface="Poppins"/>
                <a:cs typeface="Poppins"/>
                <a:sym typeface="Poppins"/>
              </a:rPr>
              <a:t>LA HIPÓTESIS</a:t>
            </a:r>
            <a:endParaRPr sz="2100">
              <a:solidFill>
                <a:srgbClr val="292929"/>
              </a:solidFill>
              <a:latin typeface="Georgia"/>
              <a:ea typeface="Georgia"/>
              <a:cs typeface="Georgia"/>
              <a:sym typeface="Georgia"/>
            </a:endParaRPr>
          </a:p>
        </p:txBody>
      </p:sp>
      <p:sp>
        <p:nvSpPr>
          <p:cNvPr id="437" name="Google Shape;437;p48"/>
          <p:cNvSpPr txBox="1"/>
          <p:nvPr/>
        </p:nvSpPr>
        <p:spPr>
          <a:xfrm>
            <a:off x="1558900" y="4191000"/>
            <a:ext cx="5664300" cy="594300"/>
          </a:xfrm>
          <a:prstGeom prst="rect">
            <a:avLst/>
          </a:prstGeom>
          <a:noFill/>
          <a:ln>
            <a:noFill/>
          </a:ln>
        </p:spPr>
        <p:txBody>
          <a:bodyPr anchorCtr="0" anchor="t" bIns="45725" lIns="45725" spcFirstLastPara="1" rIns="45725" wrap="square" tIns="45725">
            <a:noAutofit/>
          </a:bodyPr>
          <a:lstStyle/>
          <a:p>
            <a:pPr indent="0" lvl="0" marL="0" rtl="0" algn="ctr">
              <a:lnSpc>
                <a:spcPct val="100000"/>
              </a:lnSpc>
              <a:spcBef>
                <a:spcPts val="1500"/>
              </a:spcBef>
              <a:spcAft>
                <a:spcPts val="0"/>
              </a:spcAft>
              <a:buNone/>
            </a:pPr>
            <a:r>
              <a:rPr i="1" lang="es" sz="1000">
                <a:solidFill>
                  <a:srgbClr val="292929"/>
                </a:solidFill>
                <a:latin typeface="Poppins Light"/>
                <a:ea typeface="Poppins Light"/>
                <a:cs typeface="Poppins Light"/>
                <a:sym typeface="Poppins Light"/>
              </a:rPr>
              <a:t>Si</a:t>
            </a:r>
            <a:r>
              <a:rPr i="1" lang="es" sz="1000">
                <a:solidFill>
                  <a:srgbClr val="3A3A3A"/>
                </a:solidFill>
                <a:latin typeface="Poppins Light"/>
                <a:ea typeface="Poppins Light"/>
                <a:cs typeface="Poppins Light"/>
                <a:sym typeface="Poppins Light"/>
              </a:rPr>
              <a:t> (hacemos esto) conseguiremos (este objetivo) ya que (tengo este insight)</a:t>
            </a:r>
            <a:endParaRPr i="1" sz="1000">
              <a:solidFill>
                <a:srgbClr val="292929"/>
              </a:solidFill>
              <a:latin typeface="Poppins Light"/>
              <a:ea typeface="Poppins Light"/>
              <a:cs typeface="Poppins Light"/>
              <a:sym typeface="Poppins Light"/>
            </a:endParaRPr>
          </a:p>
        </p:txBody>
      </p:sp>
      <p:sp>
        <p:nvSpPr>
          <p:cNvPr id="438" name="Google Shape;438;p48"/>
          <p:cNvSpPr txBox="1"/>
          <p:nvPr/>
        </p:nvSpPr>
        <p:spPr>
          <a:xfrm>
            <a:off x="2592000" y="1388925"/>
            <a:ext cx="3752700" cy="594300"/>
          </a:xfrm>
          <a:prstGeom prst="rect">
            <a:avLst/>
          </a:prstGeom>
          <a:noFill/>
          <a:ln>
            <a:noFill/>
          </a:ln>
        </p:spPr>
        <p:txBody>
          <a:bodyPr anchorCtr="0" anchor="t" bIns="45725" lIns="45725" spcFirstLastPara="1" rIns="45725" wrap="square" tIns="45725">
            <a:noAutofit/>
          </a:bodyPr>
          <a:lstStyle/>
          <a:p>
            <a:pPr indent="0" lvl="0" marL="0" rtl="0" algn="ctr">
              <a:lnSpc>
                <a:spcPct val="100000"/>
              </a:lnSpc>
              <a:spcBef>
                <a:spcPts val="1500"/>
              </a:spcBef>
              <a:spcAft>
                <a:spcPts val="0"/>
              </a:spcAft>
              <a:buNone/>
            </a:pPr>
            <a:r>
              <a:rPr i="1" lang="es" sz="1000">
                <a:solidFill>
                  <a:srgbClr val="292929"/>
                </a:solidFill>
                <a:latin typeface="Poppins Light"/>
                <a:ea typeface="Poppins Light"/>
                <a:cs typeface="Poppins Light"/>
                <a:sym typeface="Poppins Light"/>
              </a:rPr>
              <a:t>Solventar o mejorar.</a:t>
            </a:r>
            <a:endParaRPr sz="1000">
              <a:solidFill>
                <a:srgbClr val="292929"/>
              </a:solidFill>
              <a:latin typeface="Georgia"/>
              <a:ea typeface="Georgia"/>
              <a:cs typeface="Georgia"/>
              <a:sym typeface="Georgi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2" name="Shape 442"/>
        <p:cNvGrpSpPr/>
        <p:nvPr/>
      </p:nvGrpSpPr>
      <p:grpSpPr>
        <a:xfrm>
          <a:off x="0" y="0"/>
          <a:ext cx="0" cy="0"/>
          <a:chOff x="0" y="0"/>
          <a:chExt cx="0" cy="0"/>
        </a:xfrm>
      </p:grpSpPr>
      <p:pic>
        <p:nvPicPr>
          <p:cNvPr id="443" name="Google Shape;443;p49"/>
          <p:cNvPicPr preferRelativeResize="0"/>
          <p:nvPr/>
        </p:nvPicPr>
        <p:blipFill rotWithShape="1">
          <a:blip r:embed="rId3">
            <a:alphaModFix/>
          </a:blip>
          <a:srcRect b="13651" l="0" r="0" t="0"/>
          <a:stretch/>
        </p:blipFill>
        <p:spPr>
          <a:xfrm>
            <a:off x="7035637" y="4480000"/>
            <a:ext cx="1761998" cy="391825"/>
          </a:xfrm>
          <a:prstGeom prst="rect">
            <a:avLst/>
          </a:prstGeom>
          <a:noFill/>
          <a:ln>
            <a:noFill/>
          </a:ln>
        </p:spPr>
      </p:pic>
      <p:pic>
        <p:nvPicPr>
          <p:cNvPr id="444" name="Google Shape;444;p49"/>
          <p:cNvPicPr preferRelativeResize="0"/>
          <p:nvPr/>
        </p:nvPicPr>
        <p:blipFill>
          <a:blip r:embed="rId4">
            <a:alphaModFix/>
          </a:blip>
          <a:stretch>
            <a:fillRect/>
          </a:stretch>
        </p:blipFill>
        <p:spPr>
          <a:xfrm>
            <a:off x="945825" y="1489694"/>
            <a:ext cx="7753719" cy="3444773"/>
          </a:xfrm>
          <a:prstGeom prst="rect">
            <a:avLst/>
          </a:prstGeom>
          <a:noFill/>
          <a:ln>
            <a:noFill/>
          </a:ln>
        </p:spPr>
      </p:pic>
      <p:sp>
        <p:nvSpPr>
          <p:cNvPr id="445" name="Google Shape;445;p49"/>
          <p:cNvSpPr/>
          <p:nvPr/>
        </p:nvSpPr>
        <p:spPr>
          <a:xfrm>
            <a:off x="0" y="-82039"/>
            <a:ext cx="1194300" cy="710700"/>
          </a:xfrm>
          <a:prstGeom prst="rect">
            <a:avLst/>
          </a:prstGeom>
          <a:solidFill>
            <a:srgbClr val="F1090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46" name="Google Shape;446;p49"/>
          <p:cNvSpPr txBox="1"/>
          <p:nvPr/>
        </p:nvSpPr>
        <p:spPr>
          <a:xfrm>
            <a:off x="514350" y="100063"/>
            <a:ext cx="7070100" cy="5286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3500"/>
              <a:buFont typeface="Arial"/>
              <a:buNone/>
            </a:pPr>
            <a:r>
              <a:rPr b="1" lang="es" sz="3500">
                <a:solidFill>
                  <a:srgbClr val="231F1D"/>
                </a:solidFill>
              </a:rPr>
              <a:t>Y producto ayuda a interpretar los datos</a:t>
            </a:r>
            <a:endParaRPr b="0" i="0" sz="7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50"/>
          <p:cNvSpPr/>
          <p:nvPr/>
        </p:nvSpPr>
        <p:spPr>
          <a:xfrm>
            <a:off x="7560894" y="1817947"/>
            <a:ext cx="1583100" cy="1507800"/>
          </a:xfrm>
          <a:prstGeom prst="rect">
            <a:avLst/>
          </a:prstGeom>
          <a:solidFill>
            <a:srgbClr val="F1090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52" name="Google Shape;452;p50"/>
          <p:cNvSpPr txBox="1"/>
          <p:nvPr/>
        </p:nvSpPr>
        <p:spPr>
          <a:xfrm>
            <a:off x="1246950" y="1818013"/>
            <a:ext cx="5901900" cy="1507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chemeClr val="dk1"/>
              </a:buClr>
              <a:buSzPts val="3500"/>
              <a:buFont typeface="Arial"/>
              <a:buNone/>
            </a:pPr>
            <a:r>
              <a:rPr b="1" lang="es" sz="3500">
                <a:solidFill>
                  <a:srgbClr val="231F1D"/>
                </a:solidFill>
              </a:rPr>
              <a:t>La pareja </a:t>
            </a:r>
            <a:endParaRPr b="1" sz="3500">
              <a:solidFill>
                <a:srgbClr val="231F1D"/>
              </a:solidFill>
            </a:endParaRPr>
          </a:p>
          <a:p>
            <a:pPr indent="0" lvl="0" marL="0" rtl="0" algn="r">
              <a:spcBef>
                <a:spcPts val="0"/>
              </a:spcBef>
              <a:spcAft>
                <a:spcPts val="0"/>
              </a:spcAft>
              <a:buClr>
                <a:schemeClr val="dk1"/>
              </a:buClr>
              <a:buSzPts val="3500"/>
              <a:buFont typeface="Arial"/>
              <a:buNone/>
            </a:pPr>
            <a:r>
              <a:rPr b="1" lang="es" sz="3500">
                <a:solidFill>
                  <a:srgbClr val="231F1D"/>
                </a:solidFill>
              </a:rPr>
              <a:t>ideal</a:t>
            </a:r>
            <a:endParaRPr b="1" sz="3500">
              <a:solidFill>
                <a:srgbClr val="231F1D"/>
              </a:solidFill>
            </a:endParaRPr>
          </a:p>
        </p:txBody>
      </p:sp>
      <p:sp>
        <p:nvSpPr>
          <p:cNvPr id="453" name="Google Shape;453;p50"/>
          <p:cNvSpPr/>
          <p:nvPr/>
        </p:nvSpPr>
        <p:spPr>
          <a:xfrm>
            <a:off x="0" y="88"/>
            <a:ext cx="1247100" cy="5143500"/>
          </a:xfrm>
          <a:prstGeom prst="rect">
            <a:avLst/>
          </a:prstGeom>
          <a:solidFill>
            <a:srgbClr val="00000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rPr lang="es" sz="700"/>
              <a:t>        </a:t>
            </a:r>
            <a:endParaRPr b="0" i="0" sz="700" u="none" cap="none" strike="noStrike">
              <a:solidFill>
                <a:srgbClr val="000000"/>
              </a:solidFill>
              <a:latin typeface="Arial"/>
              <a:ea typeface="Arial"/>
              <a:cs typeface="Arial"/>
              <a:sym typeface="Arial"/>
            </a:endParaRPr>
          </a:p>
        </p:txBody>
      </p:sp>
      <p:pic>
        <p:nvPicPr>
          <p:cNvPr id="454" name="Google Shape;454;p50"/>
          <p:cNvPicPr preferRelativeResize="0"/>
          <p:nvPr/>
        </p:nvPicPr>
        <p:blipFill rotWithShape="1">
          <a:blip r:embed="rId3">
            <a:alphaModFix/>
          </a:blip>
          <a:srcRect b="13651" l="0" r="0" t="0"/>
          <a:stretch/>
        </p:blipFill>
        <p:spPr>
          <a:xfrm>
            <a:off x="7035637" y="4480000"/>
            <a:ext cx="1761998" cy="391825"/>
          </a:xfrm>
          <a:prstGeom prst="rect">
            <a:avLst/>
          </a:prstGeom>
          <a:noFill/>
          <a:ln>
            <a:noFill/>
          </a:ln>
        </p:spPr>
      </p:pic>
      <p:pic>
        <p:nvPicPr>
          <p:cNvPr id="455" name="Google Shape;455;p50"/>
          <p:cNvPicPr preferRelativeResize="0"/>
          <p:nvPr/>
        </p:nvPicPr>
        <p:blipFill rotWithShape="1">
          <a:blip r:embed="rId4">
            <a:alphaModFix/>
          </a:blip>
          <a:srcRect b="0" l="15718" r="61552" t="0"/>
          <a:stretch/>
        </p:blipFill>
        <p:spPr>
          <a:xfrm>
            <a:off x="0" y="2580200"/>
            <a:ext cx="1246949" cy="2414013"/>
          </a:xfrm>
          <a:prstGeom prst="rect">
            <a:avLst/>
          </a:prstGeom>
          <a:noFill/>
          <a:ln>
            <a:noFill/>
          </a:ln>
        </p:spPr>
      </p:pic>
      <p:pic>
        <p:nvPicPr>
          <p:cNvPr id="456" name="Google Shape;456;p50"/>
          <p:cNvPicPr preferRelativeResize="0"/>
          <p:nvPr/>
        </p:nvPicPr>
        <p:blipFill rotWithShape="1">
          <a:blip r:embed="rId5">
            <a:alphaModFix/>
          </a:blip>
          <a:srcRect b="-13071" l="13641" r="53336" t="50618"/>
          <a:stretch/>
        </p:blipFill>
        <p:spPr>
          <a:xfrm rot="10800000">
            <a:off x="7524925" y="1829551"/>
            <a:ext cx="1811712" cy="15076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1"/>
          <p:cNvSpPr/>
          <p:nvPr/>
        </p:nvSpPr>
        <p:spPr>
          <a:xfrm>
            <a:off x="0" y="-82039"/>
            <a:ext cx="1194300" cy="710700"/>
          </a:xfrm>
          <a:prstGeom prst="rect">
            <a:avLst/>
          </a:prstGeom>
          <a:solidFill>
            <a:srgbClr val="F1090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62" name="Google Shape;462;p51"/>
          <p:cNvSpPr txBox="1"/>
          <p:nvPr/>
        </p:nvSpPr>
        <p:spPr>
          <a:xfrm>
            <a:off x="514350" y="100063"/>
            <a:ext cx="7070100" cy="5286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3500"/>
              <a:buFont typeface="Arial"/>
              <a:buNone/>
            </a:pPr>
            <a:r>
              <a:rPr b="1" lang="es" sz="3500">
                <a:solidFill>
                  <a:srgbClr val="231F1D"/>
                </a:solidFill>
              </a:rPr>
              <a:t>No hay una fórmula exacta para que la relación funcione...</a:t>
            </a:r>
            <a:endParaRPr b="0" i="0" sz="700" u="none" cap="none" strike="noStrike">
              <a:solidFill>
                <a:srgbClr val="000000"/>
              </a:solidFill>
              <a:latin typeface="Arial"/>
              <a:ea typeface="Arial"/>
              <a:cs typeface="Arial"/>
              <a:sym typeface="Arial"/>
            </a:endParaRPr>
          </a:p>
        </p:txBody>
      </p:sp>
      <p:sp>
        <p:nvSpPr>
          <p:cNvPr id="463" name="Google Shape;463;p51"/>
          <p:cNvSpPr txBox="1"/>
          <p:nvPr/>
        </p:nvSpPr>
        <p:spPr>
          <a:xfrm>
            <a:off x="438913" y="2170963"/>
            <a:ext cx="2291100" cy="2594700"/>
          </a:xfrm>
          <a:prstGeom prst="rect">
            <a:avLst/>
          </a:prstGeom>
          <a:noFill/>
          <a:ln>
            <a:noFill/>
          </a:ln>
        </p:spPr>
        <p:txBody>
          <a:bodyPr anchorCtr="0" anchor="t" bIns="45725" lIns="45725" spcFirstLastPara="1" rIns="45725" wrap="square" tIns="45725">
            <a:noAutofit/>
          </a:bodyPr>
          <a:lstStyle/>
          <a:p>
            <a:pPr indent="0" lvl="0" marL="0" marR="0" rtl="0" algn="l">
              <a:lnSpc>
                <a:spcPct val="156521"/>
              </a:lnSpc>
              <a:spcBef>
                <a:spcPts val="0"/>
              </a:spcBef>
              <a:spcAft>
                <a:spcPts val="0"/>
              </a:spcAft>
              <a:buClr>
                <a:schemeClr val="dk1"/>
              </a:buClr>
              <a:buSzPts val="600"/>
              <a:buFont typeface="Arial"/>
              <a:buNone/>
            </a:pPr>
            <a:r>
              <a:rPr lang="es" sz="1200">
                <a:solidFill>
                  <a:schemeClr val="dk1"/>
                </a:solidFill>
                <a:latin typeface="Poppins Light"/>
                <a:ea typeface="Poppins Light"/>
                <a:cs typeface="Poppins Light"/>
                <a:sym typeface="Poppins Light"/>
              </a:rPr>
              <a:t>No siempre existe un proceso lineal o datos fáciles de interpretar. En ocasiones hay que hacer infinidad de pruebas e hipótesis. Lo importante es saber qué medir y tratar de </a:t>
            </a:r>
            <a:r>
              <a:rPr b="1" lang="es" sz="1200">
                <a:solidFill>
                  <a:schemeClr val="dk1"/>
                </a:solidFill>
                <a:latin typeface="Poppins"/>
                <a:ea typeface="Poppins"/>
                <a:cs typeface="Poppins"/>
                <a:sym typeface="Poppins"/>
              </a:rPr>
              <a:t>obtener conclusiones interpretando los resultados</a:t>
            </a:r>
            <a:r>
              <a:rPr lang="es" sz="1200">
                <a:solidFill>
                  <a:schemeClr val="dk1"/>
                </a:solidFill>
                <a:latin typeface="Poppins Light"/>
                <a:ea typeface="Poppins Light"/>
                <a:cs typeface="Poppins Light"/>
                <a:sym typeface="Poppins Light"/>
              </a:rPr>
              <a:t>. </a:t>
            </a:r>
            <a:endParaRPr sz="1200">
              <a:latin typeface="Poppins Light"/>
              <a:ea typeface="Poppins Light"/>
              <a:cs typeface="Poppins Light"/>
              <a:sym typeface="Poppins Light"/>
            </a:endParaRPr>
          </a:p>
          <a:p>
            <a:pPr indent="0" lvl="0" marL="0" marR="0" rtl="0" algn="l">
              <a:lnSpc>
                <a:spcPct val="100000"/>
              </a:lnSpc>
              <a:spcBef>
                <a:spcPts val="800"/>
              </a:spcBef>
              <a:spcAft>
                <a:spcPts val="0"/>
              </a:spcAft>
              <a:buNone/>
            </a:pPr>
            <a:r>
              <a:t/>
            </a:r>
            <a:endParaRPr sz="1200">
              <a:solidFill>
                <a:schemeClr val="dk1"/>
              </a:solidFill>
              <a:latin typeface="Poppins Light"/>
              <a:ea typeface="Poppins Light"/>
              <a:cs typeface="Poppins Light"/>
              <a:sym typeface="Poppins Light"/>
            </a:endParaRPr>
          </a:p>
          <a:p>
            <a:pPr indent="0" lvl="0" marL="0" marR="0" rtl="0" algn="l">
              <a:lnSpc>
                <a:spcPct val="100000"/>
              </a:lnSpc>
              <a:spcBef>
                <a:spcPts val="1000"/>
              </a:spcBef>
              <a:spcAft>
                <a:spcPts val="1000"/>
              </a:spcAft>
              <a:buNone/>
            </a:pPr>
            <a:r>
              <a:t/>
            </a:r>
            <a:endParaRPr sz="1200">
              <a:solidFill>
                <a:schemeClr val="dk1"/>
              </a:solidFill>
              <a:latin typeface="Poppins Light"/>
              <a:ea typeface="Poppins Light"/>
              <a:cs typeface="Poppins Light"/>
              <a:sym typeface="Poppins Light"/>
            </a:endParaRPr>
          </a:p>
        </p:txBody>
      </p:sp>
      <p:pic>
        <p:nvPicPr>
          <p:cNvPr id="464" name="Google Shape;464;p51"/>
          <p:cNvPicPr preferRelativeResize="0"/>
          <p:nvPr/>
        </p:nvPicPr>
        <p:blipFill>
          <a:blip r:embed="rId3">
            <a:alphaModFix/>
          </a:blip>
          <a:stretch>
            <a:fillRect/>
          </a:stretch>
        </p:blipFill>
        <p:spPr>
          <a:xfrm>
            <a:off x="5144338" y="1807238"/>
            <a:ext cx="3717037" cy="267276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2"/>
          <p:cNvSpPr/>
          <p:nvPr/>
        </p:nvSpPr>
        <p:spPr>
          <a:xfrm>
            <a:off x="0" y="-82039"/>
            <a:ext cx="1194300" cy="710700"/>
          </a:xfrm>
          <a:prstGeom prst="rect">
            <a:avLst/>
          </a:prstGeom>
          <a:solidFill>
            <a:srgbClr val="F1090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70" name="Google Shape;470;p52"/>
          <p:cNvSpPr txBox="1"/>
          <p:nvPr/>
        </p:nvSpPr>
        <p:spPr>
          <a:xfrm>
            <a:off x="514350" y="100063"/>
            <a:ext cx="7446900" cy="5286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3500"/>
              <a:buFont typeface="Arial"/>
              <a:buNone/>
            </a:pPr>
            <a:r>
              <a:rPr b="1" lang="es" sz="3500">
                <a:solidFill>
                  <a:srgbClr val="231F1D"/>
                </a:solidFill>
              </a:rPr>
              <a:t>...Pero </a:t>
            </a:r>
            <a:r>
              <a:rPr b="1" lang="es" sz="3500">
                <a:solidFill>
                  <a:srgbClr val="231F1D"/>
                </a:solidFill>
              </a:rPr>
              <a:t>algunas</a:t>
            </a:r>
            <a:r>
              <a:rPr b="1" lang="es" sz="3500">
                <a:solidFill>
                  <a:srgbClr val="231F1D"/>
                </a:solidFill>
              </a:rPr>
              <a:t> técnicas nos ayudan</a:t>
            </a:r>
            <a:endParaRPr b="0" i="0" sz="700" u="none" cap="none" strike="noStrike">
              <a:solidFill>
                <a:srgbClr val="000000"/>
              </a:solidFill>
              <a:latin typeface="Arial"/>
              <a:ea typeface="Arial"/>
              <a:cs typeface="Arial"/>
              <a:sym typeface="Arial"/>
            </a:endParaRPr>
          </a:p>
        </p:txBody>
      </p:sp>
      <p:sp>
        <p:nvSpPr>
          <p:cNvPr id="471" name="Google Shape;471;p52"/>
          <p:cNvSpPr/>
          <p:nvPr/>
        </p:nvSpPr>
        <p:spPr>
          <a:xfrm>
            <a:off x="438605" y="1611210"/>
            <a:ext cx="265500" cy="232500"/>
          </a:xfrm>
          <a:prstGeom prst="rect">
            <a:avLst/>
          </a:prstGeom>
          <a:solidFill>
            <a:srgbClr val="F1090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72" name="Google Shape;472;p52"/>
          <p:cNvSpPr txBox="1"/>
          <p:nvPr/>
        </p:nvSpPr>
        <p:spPr>
          <a:xfrm>
            <a:off x="586975" y="1470374"/>
            <a:ext cx="1967400" cy="4725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1900"/>
              <a:buFont typeface="Arial"/>
              <a:buNone/>
            </a:pPr>
            <a:r>
              <a:t/>
            </a:r>
            <a:endParaRPr b="1" sz="1200">
              <a:solidFill>
                <a:srgbClr val="231F1D"/>
              </a:solidFill>
            </a:endParaRPr>
          </a:p>
          <a:p>
            <a:pPr indent="0" lvl="0" marL="0" marR="0" rtl="0" algn="l">
              <a:lnSpc>
                <a:spcPct val="120000"/>
              </a:lnSpc>
              <a:spcBef>
                <a:spcPts val="0"/>
              </a:spcBef>
              <a:spcAft>
                <a:spcPts val="0"/>
              </a:spcAft>
              <a:buClr>
                <a:srgbClr val="000000"/>
              </a:buClr>
              <a:buSzPts val="1900"/>
              <a:buFont typeface="Arial"/>
              <a:buNone/>
            </a:pPr>
            <a:r>
              <a:rPr b="1" lang="es" sz="1200">
                <a:solidFill>
                  <a:srgbClr val="231F1D"/>
                </a:solidFill>
              </a:rPr>
              <a:t>DATA DRIVEN DESIGN</a:t>
            </a:r>
            <a:endParaRPr b="1" sz="1200">
              <a:solidFill>
                <a:srgbClr val="231F1D"/>
              </a:solidFill>
            </a:endParaRPr>
          </a:p>
          <a:p>
            <a:pPr indent="0" lvl="0" marL="0" marR="0" rtl="0" algn="l">
              <a:lnSpc>
                <a:spcPct val="120000"/>
              </a:lnSpc>
              <a:spcBef>
                <a:spcPts val="0"/>
              </a:spcBef>
              <a:spcAft>
                <a:spcPts val="0"/>
              </a:spcAft>
              <a:buClr>
                <a:srgbClr val="000000"/>
              </a:buClr>
              <a:buSzPts val="1900"/>
              <a:buFont typeface="Arial"/>
              <a:buNone/>
            </a:pPr>
            <a:r>
              <a:t/>
            </a:r>
            <a:endParaRPr b="1" sz="1200">
              <a:solidFill>
                <a:srgbClr val="231F1D"/>
              </a:solidFill>
            </a:endParaRPr>
          </a:p>
          <a:p>
            <a:pPr indent="0" lvl="0" marL="0" marR="0" rtl="0" algn="l">
              <a:lnSpc>
                <a:spcPct val="120000"/>
              </a:lnSpc>
              <a:spcBef>
                <a:spcPts val="0"/>
              </a:spcBef>
              <a:spcAft>
                <a:spcPts val="0"/>
              </a:spcAft>
              <a:buClr>
                <a:srgbClr val="000000"/>
              </a:buClr>
              <a:buSzPts val="1900"/>
              <a:buFont typeface="Arial"/>
              <a:buNone/>
            </a:pPr>
            <a:r>
              <a:rPr b="1" lang="es" sz="1200">
                <a:solidFill>
                  <a:srgbClr val="231F1D"/>
                </a:solidFill>
              </a:rPr>
              <a:t>	</a:t>
            </a:r>
            <a:endParaRPr b="1" sz="1200">
              <a:solidFill>
                <a:srgbClr val="231F1D"/>
              </a:solidFill>
            </a:endParaRPr>
          </a:p>
        </p:txBody>
      </p:sp>
      <p:sp>
        <p:nvSpPr>
          <p:cNvPr id="473" name="Google Shape;473;p52"/>
          <p:cNvSpPr/>
          <p:nvPr/>
        </p:nvSpPr>
        <p:spPr>
          <a:xfrm>
            <a:off x="4479255" y="1567485"/>
            <a:ext cx="265500" cy="232500"/>
          </a:xfrm>
          <a:prstGeom prst="rect">
            <a:avLst/>
          </a:prstGeom>
          <a:solidFill>
            <a:srgbClr val="F1090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74" name="Google Shape;474;p52"/>
          <p:cNvSpPr txBox="1"/>
          <p:nvPr/>
        </p:nvSpPr>
        <p:spPr>
          <a:xfrm>
            <a:off x="4631649" y="1656975"/>
            <a:ext cx="3731100" cy="2859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1900"/>
              <a:buFont typeface="Arial"/>
              <a:buNone/>
            </a:pPr>
            <a:r>
              <a:rPr b="1" lang="es" sz="1200">
                <a:solidFill>
                  <a:srgbClr val="231F1D"/>
                </a:solidFill>
              </a:rPr>
              <a:t>CONVERSION RATE OPTIMIZATION (CRO)</a:t>
            </a:r>
            <a:endParaRPr b="0" i="0" sz="1200" u="none" cap="none" strike="noStrike">
              <a:solidFill>
                <a:srgbClr val="000000"/>
              </a:solidFill>
              <a:latin typeface="Arial"/>
              <a:ea typeface="Arial"/>
              <a:cs typeface="Arial"/>
              <a:sym typeface="Arial"/>
            </a:endParaRPr>
          </a:p>
        </p:txBody>
      </p:sp>
      <p:sp>
        <p:nvSpPr>
          <p:cNvPr id="475" name="Google Shape;475;p52"/>
          <p:cNvSpPr txBox="1"/>
          <p:nvPr/>
        </p:nvSpPr>
        <p:spPr>
          <a:xfrm>
            <a:off x="438600" y="2150725"/>
            <a:ext cx="3184500" cy="10467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1000"/>
              </a:spcAft>
              <a:buClr>
                <a:schemeClr val="dk1"/>
              </a:buClr>
              <a:buSzPts val="600"/>
              <a:buFont typeface="Arial"/>
              <a:buNone/>
            </a:pPr>
            <a:r>
              <a:rPr lang="es" sz="1300">
                <a:latin typeface="Poppins Light"/>
                <a:ea typeface="Poppins Light"/>
                <a:cs typeface="Poppins Light"/>
                <a:sym typeface="Poppins Light"/>
              </a:rPr>
              <a:t>Proceso mediante el cual cualquier decisión relacionada con UI y UX de la web o la aplicación (estructura, funcionalidad, etc.) está basada en los datos que se han obtenido mediante analítica. Sirve para validar (o descartar) las hipótesis del diseñador. </a:t>
            </a:r>
            <a:endParaRPr sz="1300">
              <a:latin typeface="Poppins Light"/>
              <a:ea typeface="Poppins Light"/>
              <a:cs typeface="Poppins Light"/>
              <a:sym typeface="Poppins Light"/>
            </a:endParaRPr>
          </a:p>
        </p:txBody>
      </p:sp>
      <p:sp>
        <p:nvSpPr>
          <p:cNvPr id="476" name="Google Shape;476;p52"/>
          <p:cNvSpPr txBox="1"/>
          <p:nvPr/>
        </p:nvSpPr>
        <p:spPr>
          <a:xfrm>
            <a:off x="4479250" y="2150725"/>
            <a:ext cx="3236700" cy="10467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Clr>
                <a:schemeClr val="dk1"/>
              </a:buClr>
              <a:buSzPts val="600"/>
              <a:buFont typeface="Arial"/>
              <a:buNone/>
            </a:pPr>
            <a:r>
              <a:rPr lang="es" sz="1300">
                <a:latin typeface="Poppins Light"/>
                <a:ea typeface="Poppins Light"/>
                <a:cs typeface="Poppins Light"/>
                <a:sym typeface="Poppins Light"/>
              </a:rPr>
              <a:t>Metodología enfocada en la mejora continua del ratio de conversión de un sitio web a través del análisis de sus datos.</a:t>
            </a:r>
            <a:endParaRPr sz="1300">
              <a:latin typeface="Poppins Light"/>
              <a:ea typeface="Poppins Light"/>
              <a:cs typeface="Poppins Light"/>
              <a:sym typeface="Poppins Light"/>
            </a:endParaRPr>
          </a:p>
          <a:p>
            <a:pPr indent="0" lvl="0" marL="0" rtl="0" algn="l">
              <a:spcBef>
                <a:spcPts val="1000"/>
              </a:spcBef>
              <a:spcAft>
                <a:spcPts val="0"/>
              </a:spcAft>
              <a:buNone/>
            </a:pPr>
            <a:r>
              <a:t/>
            </a:r>
            <a:endParaRPr sz="1300">
              <a:latin typeface="Poppins Light"/>
              <a:ea typeface="Poppins Light"/>
              <a:cs typeface="Poppins Light"/>
              <a:sym typeface="Poppins Light"/>
            </a:endParaRPr>
          </a:p>
          <a:p>
            <a:pPr indent="0" lvl="0" marL="0" rtl="0" algn="l">
              <a:spcBef>
                <a:spcPts val="0"/>
              </a:spcBef>
              <a:spcAft>
                <a:spcPts val="0"/>
              </a:spcAft>
              <a:buNone/>
            </a:pPr>
            <a:r>
              <a:t/>
            </a:r>
            <a:endParaRPr sz="1300">
              <a:latin typeface="Poppins Light"/>
              <a:ea typeface="Poppins Light"/>
              <a:cs typeface="Poppins Light"/>
              <a:sym typeface="Poppins Light"/>
            </a:endParaRPr>
          </a:p>
          <a:p>
            <a:pPr indent="0" lvl="0" marL="0" rtl="0" algn="l">
              <a:spcBef>
                <a:spcPts val="0"/>
              </a:spcBef>
              <a:spcAft>
                <a:spcPts val="0"/>
              </a:spcAft>
              <a:buClr>
                <a:schemeClr val="dk1"/>
              </a:buClr>
              <a:buSzPts val="1100"/>
              <a:buFont typeface="Arial"/>
              <a:buNone/>
            </a:pPr>
            <a:r>
              <a:t/>
            </a:r>
            <a:endParaRPr sz="1300">
              <a:latin typeface="Poppins Light"/>
              <a:ea typeface="Poppins Light"/>
              <a:cs typeface="Poppins Light"/>
              <a:sym typeface="Poppins Light"/>
            </a:endParaRPr>
          </a:p>
          <a:p>
            <a:pPr indent="0" lvl="0" marL="0" rtl="0" algn="l">
              <a:spcBef>
                <a:spcPts val="0"/>
              </a:spcBef>
              <a:spcAft>
                <a:spcPts val="1000"/>
              </a:spcAft>
              <a:buClr>
                <a:schemeClr val="dk1"/>
              </a:buClr>
              <a:buSzPts val="600"/>
              <a:buFont typeface="Arial"/>
              <a:buNone/>
            </a:pPr>
            <a:r>
              <a:rPr lang="es" sz="1300">
                <a:latin typeface="Poppins Light"/>
                <a:ea typeface="Poppins Light"/>
                <a:cs typeface="Poppins Light"/>
                <a:sym typeface="Poppins Light"/>
              </a:rPr>
              <a:t> </a:t>
            </a:r>
            <a:endParaRPr sz="1300">
              <a:latin typeface="Poppins Light"/>
              <a:ea typeface="Poppins Light"/>
              <a:cs typeface="Poppins Light"/>
              <a:sym typeface="Poppins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3"/>
          <p:cNvSpPr/>
          <p:nvPr/>
        </p:nvSpPr>
        <p:spPr>
          <a:xfrm>
            <a:off x="0" y="-82039"/>
            <a:ext cx="1194300" cy="710700"/>
          </a:xfrm>
          <a:prstGeom prst="rect">
            <a:avLst/>
          </a:prstGeom>
          <a:solidFill>
            <a:srgbClr val="F1090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82" name="Google Shape;482;p53"/>
          <p:cNvSpPr txBox="1"/>
          <p:nvPr/>
        </p:nvSpPr>
        <p:spPr>
          <a:xfrm>
            <a:off x="514350" y="100063"/>
            <a:ext cx="7446900" cy="5286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3500"/>
              <a:buFont typeface="Arial"/>
              <a:buNone/>
            </a:pPr>
            <a:r>
              <a:rPr b="1" lang="es" sz="3500">
                <a:solidFill>
                  <a:srgbClr val="231F1D"/>
                </a:solidFill>
              </a:rPr>
              <a:t>...Pero algunas técnicas nos ayudan</a:t>
            </a:r>
            <a:endParaRPr b="0" i="0" sz="700" u="none" cap="none" strike="noStrike">
              <a:solidFill>
                <a:srgbClr val="000000"/>
              </a:solidFill>
              <a:latin typeface="Arial"/>
              <a:ea typeface="Arial"/>
              <a:cs typeface="Arial"/>
              <a:sym typeface="Arial"/>
            </a:endParaRPr>
          </a:p>
        </p:txBody>
      </p:sp>
      <p:sp>
        <p:nvSpPr>
          <p:cNvPr id="483" name="Google Shape;483;p53"/>
          <p:cNvSpPr/>
          <p:nvPr/>
        </p:nvSpPr>
        <p:spPr>
          <a:xfrm>
            <a:off x="438605" y="1611210"/>
            <a:ext cx="265500" cy="232500"/>
          </a:xfrm>
          <a:prstGeom prst="rect">
            <a:avLst/>
          </a:prstGeom>
          <a:solidFill>
            <a:srgbClr val="F1090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84" name="Google Shape;484;p53"/>
          <p:cNvSpPr txBox="1"/>
          <p:nvPr/>
        </p:nvSpPr>
        <p:spPr>
          <a:xfrm>
            <a:off x="586975" y="1470374"/>
            <a:ext cx="1967400" cy="4725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1900"/>
              <a:buFont typeface="Arial"/>
              <a:buNone/>
            </a:pPr>
            <a:r>
              <a:t/>
            </a:r>
            <a:endParaRPr b="1" sz="1200">
              <a:solidFill>
                <a:srgbClr val="231F1D"/>
              </a:solidFill>
            </a:endParaRPr>
          </a:p>
          <a:p>
            <a:pPr indent="0" lvl="0" marL="0" marR="0" rtl="0" algn="l">
              <a:lnSpc>
                <a:spcPct val="120000"/>
              </a:lnSpc>
              <a:spcBef>
                <a:spcPts val="0"/>
              </a:spcBef>
              <a:spcAft>
                <a:spcPts val="0"/>
              </a:spcAft>
              <a:buClr>
                <a:srgbClr val="000000"/>
              </a:buClr>
              <a:buSzPts val="1900"/>
              <a:buFont typeface="Arial"/>
              <a:buNone/>
            </a:pPr>
            <a:r>
              <a:rPr b="1" lang="es" sz="1200">
                <a:solidFill>
                  <a:srgbClr val="231F1D"/>
                </a:solidFill>
              </a:rPr>
              <a:t>MEMORY TESTS</a:t>
            </a:r>
            <a:endParaRPr b="1" sz="1200">
              <a:solidFill>
                <a:srgbClr val="231F1D"/>
              </a:solidFill>
            </a:endParaRPr>
          </a:p>
          <a:p>
            <a:pPr indent="0" lvl="0" marL="0" marR="0" rtl="0" algn="l">
              <a:lnSpc>
                <a:spcPct val="120000"/>
              </a:lnSpc>
              <a:spcBef>
                <a:spcPts val="0"/>
              </a:spcBef>
              <a:spcAft>
                <a:spcPts val="0"/>
              </a:spcAft>
              <a:buClr>
                <a:srgbClr val="000000"/>
              </a:buClr>
              <a:buSzPts val="1900"/>
              <a:buFont typeface="Arial"/>
              <a:buNone/>
            </a:pPr>
            <a:r>
              <a:t/>
            </a:r>
            <a:endParaRPr b="1" sz="1200">
              <a:solidFill>
                <a:srgbClr val="231F1D"/>
              </a:solidFill>
            </a:endParaRPr>
          </a:p>
          <a:p>
            <a:pPr indent="0" lvl="0" marL="0" marR="0" rtl="0" algn="l">
              <a:lnSpc>
                <a:spcPct val="120000"/>
              </a:lnSpc>
              <a:spcBef>
                <a:spcPts val="0"/>
              </a:spcBef>
              <a:spcAft>
                <a:spcPts val="0"/>
              </a:spcAft>
              <a:buClr>
                <a:srgbClr val="000000"/>
              </a:buClr>
              <a:buSzPts val="1900"/>
              <a:buFont typeface="Arial"/>
              <a:buNone/>
            </a:pPr>
            <a:r>
              <a:rPr b="1" lang="es" sz="1200">
                <a:solidFill>
                  <a:srgbClr val="231F1D"/>
                </a:solidFill>
              </a:rPr>
              <a:t>	</a:t>
            </a:r>
            <a:endParaRPr b="1" sz="1200">
              <a:solidFill>
                <a:srgbClr val="231F1D"/>
              </a:solidFill>
            </a:endParaRPr>
          </a:p>
        </p:txBody>
      </p:sp>
      <p:sp>
        <p:nvSpPr>
          <p:cNvPr id="485" name="Google Shape;485;p53"/>
          <p:cNvSpPr txBox="1"/>
          <p:nvPr/>
        </p:nvSpPr>
        <p:spPr>
          <a:xfrm>
            <a:off x="438600" y="2150725"/>
            <a:ext cx="8217600" cy="10467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Clr>
                <a:schemeClr val="dk1"/>
              </a:buClr>
              <a:buSzPts val="600"/>
              <a:buFont typeface="Arial"/>
              <a:buNone/>
            </a:pPr>
            <a:r>
              <a:rPr lang="es" sz="1300">
                <a:latin typeface="Poppins Light"/>
                <a:ea typeface="Poppins Light"/>
                <a:cs typeface="Poppins Light"/>
                <a:sym typeface="Poppins Light"/>
              </a:rPr>
              <a:t>Podemos tener un grupo de usuarios de prueba en un entorno simulado, con su consentimiento. Durante un breve periodo de tiempo les enseñamos una web y posteriormente les preguntamos en un cuestionario sobre la información que han visto. Así sabemos qué es lo que más recuerdan, qué es lo que no han visto, qué ha sido confuso para los usuarios… Veamos una herramienta para saber en 5 segundos, qué información reciben nuestros usuarios.</a:t>
            </a:r>
            <a:endParaRPr sz="1300">
              <a:latin typeface="Poppins Light"/>
              <a:ea typeface="Poppins Light"/>
              <a:cs typeface="Poppins Light"/>
              <a:sym typeface="Poppins Light"/>
            </a:endParaRPr>
          </a:p>
          <a:p>
            <a:pPr indent="0" lvl="0" marL="0" rtl="0" algn="l">
              <a:spcBef>
                <a:spcPts val="1000"/>
              </a:spcBef>
              <a:spcAft>
                <a:spcPts val="1000"/>
              </a:spcAft>
              <a:buClr>
                <a:schemeClr val="dk1"/>
              </a:buClr>
              <a:buSzPts val="600"/>
              <a:buFont typeface="Arial"/>
              <a:buNone/>
            </a:pPr>
            <a:r>
              <a:rPr lang="es" sz="1300">
                <a:latin typeface="Poppins Light"/>
                <a:ea typeface="Poppins Light"/>
                <a:cs typeface="Poppins Light"/>
                <a:sym typeface="Poppins Light"/>
              </a:rPr>
              <a:t>https://fivesecondtest.com/</a:t>
            </a:r>
            <a:endParaRPr sz="1300">
              <a:latin typeface="Poppins Light"/>
              <a:ea typeface="Poppins Light"/>
              <a:cs typeface="Poppins Light"/>
              <a:sym typeface="Poppins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4"/>
          <p:cNvSpPr/>
          <p:nvPr/>
        </p:nvSpPr>
        <p:spPr>
          <a:xfrm>
            <a:off x="0" y="-82039"/>
            <a:ext cx="1194300" cy="710700"/>
          </a:xfrm>
          <a:prstGeom prst="rect">
            <a:avLst/>
          </a:prstGeom>
          <a:solidFill>
            <a:srgbClr val="F1090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91" name="Google Shape;491;p54"/>
          <p:cNvSpPr txBox="1"/>
          <p:nvPr/>
        </p:nvSpPr>
        <p:spPr>
          <a:xfrm>
            <a:off x="514350" y="100063"/>
            <a:ext cx="7446900" cy="5286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3500"/>
              <a:buFont typeface="Arial"/>
              <a:buNone/>
            </a:pPr>
            <a:r>
              <a:rPr b="1" lang="es" sz="3500">
                <a:solidFill>
                  <a:srgbClr val="231F1D"/>
                </a:solidFill>
              </a:rPr>
              <a:t>...Pero algunas técnicas nos ayudan</a:t>
            </a:r>
            <a:endParaRPr b="0" i="0" sz="700" u="none" cap="none" strike="noStrike">
              <a:solidFill>
                <a:srgbClr val="000000"/>
              </a:solidFill>
              <a:latin typeface="Arial"/>
              <a:ea typeface="Arial"/>
              <a:cs typeface="Arial"/>
              <a:sym typeface="Arial"/>
            </a:endParaRPr>
          </a:p>
        </p:txBody>
      </p:sp>
      <p:sp>
        <p:nvSpPr>
          <p:cNvPr id="492" name="Google Shape;492;p54"/>
          <p:cNvSpPr/>
          <p:nvPr/>
        </p:nvSpPr>
        <p:spPr>
          <a:xfrm>
            <a:off x="438605" y="1611210"/>
            <a:ext cx="265500" cy="232500"/>
          </a:xfrm>
          <a:prstGeom prst="rect">
            <a:avLst/>
          </a:prstGeom>
          <a:solidFill>
            <a:srgbClr val="F1090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93" name="Google Shape;493;p54"/>
          <p:cNvSpPr txBox="1"/>
          <p:nvPr/>
        </p:nvSpPr>
        <p:spPr>
          <a:xfrm>
            <a:off x="586975" y="1470374"/>
            <a:ext cx="1967400" cy="4725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1900"/>
              <a:buFont typeface="Arial"/>
              <a:buNone/>
            </a:pPr>
            <a:r>
              <a:t/>
            </a:r>
            <a:endParaRPr b="1" sz="1200">
              <a:solidFill>
                <a:srgbClr val="231F1D"/>
              </a:solidFill>
            </a:endParaRPr>
          </a:p>
          <a:p>
            <a:pPr indent="0" lvl="0" marL="0" marR="0" rtl="0" algn="l">
              <a:lnSpc>
                <a:spcPct val="120000"/>
              </a:lnSpc>
              <a:spcBef>
                <a:spcPts val="0"/>
              </a:spcBef>
              <a:spcAft>
                <a:spcPts val="0"/>
              </a:spcAft>
              <a:buClr>
                <a:srgbClr val="000000"/>
              </a:buClr>
              <a:buSzPts val="1900"/>
              <a:buFont typeface="Arial"/>
              <a:buNone/>
            </a:pPr>
            <a:r>
              <a:rPr b="1" lang="es" sz="1200">
                <a:solidFill>
                  <a:srgbClr val="231F1D"/>
                </a:solidFill>
              </a:rPr>
              <a:t>EYE  TRACKING</a:t>
            </a:r>
            <a:endParaRPr b="1" sz="1200">
              <a:solidFill>
                <a:srgbClr val="231F1D"/>
              </a:solidFill>
            </a:endParaRPr>
          </a:p>
          <a:p>
            <a:pPr indent="0" lvl="0" marL="0" marR="0" rtl="0" algn="l">
              <a:lnSpc>
                <a:spcPct val="120000"/>
              </a:lnSpc>
              <a:spcBef>
                <a:spcPts val="0"/>
              </a:spcBef>
              <a:spcAft>
                <a:spcPts val="0"/>
              </a:spcAft>
              <a:buClr>
                <a:srgbClr val="000000"/>
              </a:buClr>
              <a:buSzPts val="1900"/>
              <a:buFont typeface="Arial"/>
              <a:buNone/>
            </a:pPr>
            <a:r>
              <a:t/>
            </a:r>
            <a:endParaRPr b="1" sz="1200">
              <a:solidFill>
                <a:srgbClr val="231F1D"/>
              </a:solidFill>
            </a:endParaRPr>
          </a:p>
          <a:p>
            <a:pPr indent="0" lvl="0" marL="0" marR="0" rtl="0" algn="l">
              <a:lnSpc>
                <a:spcPct val="120000"/>
              </a:lnSpc>
              <a:spcBef>
                <a:spcPts val="0"/>
              </a:spcBef>
              <a:spcAft>
                <a:spcPts val="0"/>
              </a:spcAft>
              <a:buClr>
                <a:srgbClr val="000000"/>
              </a:buClr>
              <a:buSzPts val="1900"/>
              <a:buFont typeface="Arial"/>
              <a:buNone/>
            </a:pPr>
            <a:r>
              <a:rPr b="1" lang="es" sz="1200">
                <a:solidFill>
                  <a:srgbClr val="231F1D"/>
                </a:solidFill>
              </a:rPr>
              <a:t>	</a:t>
            </a:r>
            <a:endParaRPr b="1" sz="1200">
              <a:solidFill>
                <a:srgbClr val="231F1D"/>
              </a:solidFill>
            </a:endParaRPr>
          </a:p>
        </p:txBody>
      </p:sp>
      <p:sp>
        <p:nvSpPr>
          <p:cNvPr id="494" name="Google Shape;494;p54"/>
          <p:cNvSpPr/>
          <p:nvPr/>
        </p:nvSpPr>
        <p:spPr>
          <a:xfrm>
            <a:off x="6384255" y="1567485"/>
            <a:ext cx="265500" cy="232500"/>
          </a:xfrm>
          <a:prstGeom prst="rect">
            <a:avLst/>
          </a:prstGeom>
          <a:solidFill>
            <a:srgbClr val="F1090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95" name="Google Shape;495;p54"/>
          <p:cNvSpPr txBox="1"/>
          <p:nvPr/>
        </p:nvSpPr>
        <p:spPr>
          <a:xfrm>
            <a:off x="6536650" y="1656975"/>
            <a:ext cx="2351100" cy="2859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1900"/>
              <a:buFont typeface="Arial"/>
              <a:buNone/>
            </a:pPr>
            <a:r>
              <a:rPr b="1" lang="es" sz="1200">
                <a:solidFill>
                  <a:srgbClr val="231F1D"/>
                </a:solidFill>
              </a:rPr>
              <a:t>CLICK TRACKING</a:t>
            </a:r>
            <a:endParaRPr b="0" i="0" sz="1200" u="none" cap="none" strike="noStrike">
              <a:solidFill>
                <a:srgbClr val="000000"/>
              </a:solidFill>
              <a:latin typeface="Arial"/>
              <a:ea typeface="Arial"/>
              <a:cs typeface="Arial"/>
              <a:sym typeface="Arial"/>
            </a:endParaRPr>
          </a:p>
        </p:txBody>
      </p:sp>
      <p:sp>
        <p:nvSpPr>
          <p:cNvPr id="496" name="Google Shape;496;p54"/>
          <p:cNvSpPr txBox="1"/>
          <p:nvPr/>
        </p:nvSpPr>
        <p:spPr>
          <a:xfrm>
            <a:off x="438600" y="2150725"/>
            <a:ext cx="3184500" cy="10467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Clr>
                <a:schemeClr val="dk1"/>
              </a:buClr>
              <a:buSzPts val="600"/>
              <a:buFont typeface="Arial"/>
              <a:buNone/>
            </a:pPr>
            <a:r>
              <a:rPr lang="es" sz="1300">
                <a:latin typeface="Poppins Light"/>
                <a:ea typeface="Poppins Light"/>
                <a:cs typeface="Poppins Light"/>
                <a:sym typeface="Poppins Light"/>
              </a:rPr>
              <a:t>Utilizando algoritmos de visión por computador se puede saber a través de una grabación dónde está mirando el cliente. </a:t>
            </a:r>
            <a:endParaRPr sz="1300">
              <a:latin typeface="Poppins Light"/>
              <a:ea typeface="Poppins Light"/>
              <a:cs typeface="Poppins Light"/>
              <a:sym typeface="Poppins Light"/>
            </a:endParaRPr>
          </a:p>
          <a:p>
            <a:pPr indent="0" lvl="0" marL="0" rtl="0" algn="l">
              <a:spcBef>
                <a:spcPts val="1000"/>
              </a:spcBef>
              <a:spcAft>
                <a:spcPts val="1000"/>
              </a:spcAft>
              <a:buClr>
                <a:schemeClr val="dk1"/>
              </a:buClr>
              <a:buSzPts val="600"/>
              <a:buFont typeface="Arial"/>
              <a:buNone/>
            </a:pPr>
            <a:r>
              <a:rPr lang="es" sz="1300">
                <a:latin typeface="Poppins Light"/>
                <a:ea typeface="Poppins Light"/>
                <a:cs typeface="Poppins Light"/>
                <a:sym typeface="Poppins Light"/>
              </a:rPr>
              <a:t>Igual que existen pruebas donde a un grupo de trabajo se les da una web para ver cómo interactúan y dónde hacen click (click tracking, scroll tracking), también se pueden plantear pruebas donde se analiza qué está mirando el usuario.</a:t>
            </a:r>
            <a:endParaRPr sz="1300">
              <a:latin typeface="Poppins Light"/>
              <a:ea typeface="Poppins Light"/>
              <a:cs typeface="Poppins Light"/>
              <a:sym typeface="Poppins Light"/>
            </a:endParaRPr>
          </a:p>
        </p:txBody>
      </p:sp>
      <p:pic>
        <p:nvPicPr>
          <p:cNvPr descr="Github repository : https://github.com/antoinelame/GazeTracking&#10;&#10;This is a demo of the GazeTracking project. 👀&#10;The library gives you the exact position of the pupils and the gaze's direction, in real time.&#10;&#10;It's written in Python and it uses OpenCV and Dlib.&#10;&#10;You can freely use, copy, or modify it." id="497" name="Google Shape;497;p54" title="Eye Tracking with Python — Demo GazeTracking">
            <a:hlinkClick r:id="rId3"/>
          </p:cNvPr>
          <p:cNvPicPr preferRelativeResize="0"/>
          <p:nvPr/>
        </p:nvPicPr>
        <p:blipFill>
          <a:blip r:embed="rId4">
            <a:alphaModFix/>
          </a:blip>
          <a:stretch>
            <a:fillRect/>
          </a:stretch>
        </p:blipFill>
        <p:spPr>
          <a:xfrm>
            <a:off x="3888025" y="2291175"/>
            <a:ext cx="2188367" cy="1641275"/>
          </a:xfrm>
          <a:prstGeom prst="rect">
            <a:avLst/>
          </a:prstGeom>
          <a:noFill/>
          <a:ln>
            <a:noFill/>
          </a:ln>
        </p:spPr>
      </p:pic>
      <p:pic>
        <p:nvPicPr>
          <p:cNvPr id="498" name="Google Shape;498;p54"/>
          <p:cNvPicPr preferRelativeResize="0"/>
          <p:nvPr/>
        </p:nvPicPr>
        <p:blipFill>
          <a:blip r:embed="rId5">
            <a:alphaModFix/>
          </a:blip>
          <a:stretch>
            <a:fillRect/>
          </a:stretch>
        </p:blipFill>
        <p:spPr>
          <a:xfrm>
            <a:off x="6452850" y="2291175"/>
            <a:ext cx="2455091" cy="16412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1000"/>
                                        <p:tgtEl>
                                          <p:spTgt spid="4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8"/>
          <p:cNvSpPr/>
          <p:nvPr/>
        </p:nvSpPr>
        <p:spPr>
          <a:xfrm>
            <a:off x="7560894" y="1817947"/>
            <a:ext cx="1583100" cy="1507800"/>
          </a:xfrm>
          <a:prstGeom prst="rect">
            <a:avLst/>
          </a:prstGeom>
          <a:solidFill>
            <a:srgbClr val="F1090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49" name="Google Shape;149;p28"/>
          <p:cNvSpPr txBox="1"/>
          <p:nvPr/>
        </p:nvSpPr>
        <p:spPr>
          <a:xfrm>
            <a:off x="1246950" y="1818013"/>
            <a:ext cx="5901900" cy="1507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chemeClr val="dk1"/>
              </a:buClr>
              <a:buSzPts val="3500"/>
              <a:buFont typeface="Arial"/>
              <a:buNone/>
            </a:pPr>
            <a:r>
              <a:rPr b="1" lang="es" sz="3500">
                <a:solidFill>
                  <a:srgbClr val="231F1D"/>
                </a:solidFill>
              </a:rPr>
              <a:t>Bienvenidos</a:t>
            </a:r>
            <a:endParaRPr b="1" sz="3500">
              <a:solidFill>
                <a:srgbClr val="231F1D"/>
              </a:solidFill>
            </a:endParaRPr>
          </a:p>
        </p:txBody>
      </p:sp>
      <p:sp>
        <p:nvSpPr>
          <p:cNvPr id="150" name="Google Shape;150;p28"/>
          <p:cNvSpPr/>
          <p:nvPr/>
        </p:nvSpPr>
        <p:spPr>
          <a:xfrm>
            <a:off x="0" y="88"/>
            <a:ext cx="1247100" cy="5143500"/>
          </a:xfrm>
          <a:prstGeom prst="rect">
            <a:avLst/>
          </a:prstGeom>
          <a:solidFill>
            <a:srgbClr val="00000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rPr lang="es" sz="700"/>
              <a:t>        </a:t>
            </a:r>
            <a:endParaRPr b="0" i="0" sz="700" u="none" cap="none" strike="noStrike">
              <a:solidFill>
                <a:srgbClr val="000000"/>
              </a:solidFill>
              <a:latin typeface="Arial"/>
              <a:ea typeface="Arial"/>
              <a:cs typeface="Arial"/>
              <a:sym typeface="Arial"/>
            </a:endParaRPr>
          </a:p>
        </p:txBody>
      </p:sp>
      <p:pic>
        <p:nvPicPr>
          <p:cNvPr id="151" name="Google Shape;151;p28"/>
          <p:cNvPicPr preferRelativeResize="0"/>
          <p:nvPr/>
        </p:nvPicPr>
        <p:blipFill rotWithShape="1">
          <a:blip r:embed="rId3">
            <a:alphaModFix/>
          </a:blip>
          <a:srcRect b="13651" l="0" r="0" t="0"/>
          <a:stretch/>
        </p:blipFill>
        <p:spPr>
          <a:xfrm>
            <a:off x="7035637" y="4480000"/>
            <a:ext cx="1761998" cy="391825"/>
          </a:xfrm>
          <a:prstGeom prst="rect">
            <a:avLst/>
          </a:prstGeom>
          <a:noFill/>
          <a:ln>
            <a:noFill/>
          </a:ln>
        </p:spPr>
      </p:pic>
      <p:pic>
        <p:nvPicPr>
          <p:cNvPr id="152" name="Google Shape;152;p28"/>
          <p:cNvPicPr preferRelativeResize="0"/>
          <p:nvPr/>
        </p:nvPicPr>
        <p:blipFill rotWithShape="1">
          <a:blip r:embed="rId4">
            <a:alphaModFix/>
          </a:blip>
          <a:srcRect b="0" l="15718" r="61552" t="0"/>
          <a:stretch/>
        </p:blipFill>
        <p:spPr>
          <a:xfrm>
            <a:off x="0" y="2580200"/>
            <a:ext cx="1246949" cy="2414013"/>
          </a:xfrm>
          <a:prstGeom prst="rect">
            <a:avLst/>
          </a:prstGeom>
          <a:noFill/>
          <a:ln>
            <a:noFill/>
          </a:ln>
        </p:spPr>
      </p:pic>
      <p:pic>
        <p:nvPicPr>
          <p:cNvPr id="153" name="Google Shape;153;p28"/>
          <p:cNvPicPr preferRelativeResize="0"/>
          <p:nvPr/>
        </p:nvPicPr>
        <p:blipFill rotWithShape="1">
          <a:blip r:embed="rId5">
            <a:alphaModFix/>
          </a:blip>
          <a:srcRect b="-13071" l="13641" r="53336" t="50618"/>
          <a:stretch/>
        </p:blipFill>
        <p:spPr>
          <a:xfrm rot="10800000">
            <a:off x="7524925" y="1829551"/>
            <a:ext cx="1811712" cy="150764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55"/>
          <p:cNvSpPr/>
          <p:nvPr/>
        </p:nvSpPr>
        <p:spPr>
          <a:xfrm>
            <a:off x="0" y="-82039"/>
            <a:ext cx="1194300" cy="710700"/>
          </a:xfrm>
          <a:prstGeom prst="rect">
            <a:avLst/>
          </a:prstGeom>
          <a:solidFill>
            <a:srgbClr val="F1090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04" name="Google Shape;504;p55"/>
          <p:cNvSpPr txBox="1"/>
          <p:nvPr/>
        </p:nvSpPr>
        <p:spPr>
          <a:xfrm>
            <a:off x="514350" y="100063"/>
            <a:ext cx="7446900" cy="5286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3500"/>
              <a:buFont typeface="Arial"/>
              <a:buNone/>
            </a:pPr>
            <a:r>
              <a:rPr b="1" lang="es" sz="3500">
                <a:solidFill>
                  <a:srgbClr val="231F1D"/>
                </a:solidFill>
              </a:rPr>
              <a:t>Ejemplos y dudas</a:t>
            </a:r>
            <a:endParaRPr b="0" i="0" sz="700" u="none" cap="none" strike="noStrike">
              <a:solidFill>
                <a:srgbClr val="000000"/>
              </a:solidFill>
              <a:latin typeface="Arial"/>
              <a:ea typeface="Arial"/>
              <a:cs typeface="Arial"/>
              <a:sym typeface="Arial"/>
            </a:endParaRPr>
          </a:p>
        </p:txBody>
      </p:sp>
      <p:sp>
        <p:nvSpPr>
          <p:cNvPr id="505" name="Google Shape;505;p55"/>
          <p:cNvSpPr/>
          <p:nvPr/>
        </p:nvSpPr>
        <p:spPr>
          <a:xfrm>
            <a:off x="438605" y="1154010"/>
            <a:ext cx="265500" cy="232500"/>
          </a:xfrm>
          <a:prstGeom prst="rect">
            <a:avLst/>
          </a:prstGeom>
          <a:solidFill>
            <a:srgbClr val="F1090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06" name="Google Shape;506;p55"/>
          <p:cNvSpPr txBox="1"/>
          <p:nvPr/>
        </p:nvSpPr>
        <p:spPr>
          <a:xfrm>
            <a:off x="586975" y="1013175"/>
            <a:ext cx="5593800" cy="4725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1900"/>
              <a:buFont typeface="Arial"/>
              <a:buNone/>
            </a:pPr>
            <a:r>
              <a:t/>
            </a:r>
            <a:endParaRPr b="1" sz="1200">
              <a:solidFill>
                <a:srgbClr val="231F1D"/>
              </a:solidFill>
            </a:endParaRPr>
          </a:p>
          <a:p>
            <a:pPr indent="0" lvl="0" marL="0" marR="0" rtl="0" algn="l">
              <a:lnSpc>
                <a:spcPct val="120000"/>
              </a:lnSpc>
              <a:spcBef>
                <a:spcPts val="0"/>
              </a:spcBef>
              <a:spcAft>
                <a:spcPts val="0"/>
              </a:spcAft>
              <a:buClr>
                <a:srgbClr val="000000"/>
              </a:buClr>
              <a:buSzPts val="1900"/>
              <a:buFont typeface="Arial"/>
              <a:buNone/>
            </a:pPr>
            <a:r>
              <a:rPr b="1" lang="es" sz="1200">
                <a:solidFill>
                  <a:srgbClr val="231F1D"/>
                </a:solidFill>
              </a:rPr>
              <a:t>UNA PAPELERÍA QUIERE VENDER MÁS LIBROS DE LECTURA </a:t>
            </a:r>
            <a:endParaRPr b="1" sz="1200">
              <a:solidFill>
                <a:srgbClr val="231F1D"/>
              </a:solidFill>
            </a:endParaRPr>
          </a:p>
          <a:p>
            <a:pPr indent="0" lvl="0" marL="0" marR="0" rtl="0" algn="l">
              <a:lnSpc>
                <a:spcPct val="120000"/>
              </a:lnSpc>
              <a:spcBef>
                <a:spcPts val="0"/>
              </a:spcBef>
              <a:spcAft>
                <a:spcPts val="0"/>
              </a:spcAft>
              <a:buClr>
                <a:srgbClr val="000000"/>
              </a:buClr>
              <a:buSzPts val="1900"/>
              <a:buFont typeface="Arial"/>
              <a:buNone/>
            </a:pPr>
            <a:r>
              <a:t/>
            </a:r>
            <a:endParaRPr b="1" sz="1200">
              <a:solidFill>
                <a:srgbClr val="231F1D"/>
              </a:solidFill>
            </a:endParaRPr>
          </a:p>
          <a:p>
            <a:pPr indent="0" lvl="0" marL="0" marR="0" rtl="0" algn="l">
              <a:lnSpc>
                <a:spcPct val="120000"/>
              </a:lnSpc>
              <a:spcBef>
                <a:spcPts val="0"/>
              </a:spcBef>
              <a:spcAft>
                <a:spcPts val="0"/>
              </a:spcAft>
              <a:buClr>
                <a:srgbClr val="000000"/>
              </a:buClr>
              <a:buSzPts val="1900"/>
              <a:buFont typeface="Arial"/>
              <a:buNone/>
            </a:pPr>
            <a:r>
              <a:rPr b="1" lang="es" sz="1200">
                <a:solidFill>
                  <a:srgbClr val="231F1D"/>
                </a:solidFill>
              </a:rPr>
              <a:t>	</a:t>
            </a:r>
            <a:endParaRPr b="1" sz="1200">
              <a:solidFill>
                <a:srgbClr val="231F1D"/>
              </a:solidFill>
            </a:endParaRPr>
          </a:p>
        </p:txBody>
      </p:sp>
      <p:sp>
        <p:nvSpPr>
          <p:cNvPr id="507" name="Google Shape;507;p55"/>
          <p:cNvSpPr txBox="1"/>
          <p:nvPr/>
        </p:nvSpPr>
        <p:spPr>
          <a:xfrm>
            <a:off x="438600" y="2150725"/>
            <a:ext cx="2550900" cy="10467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Clr>
                <a:schemeClr val="dk1"/>
              </a:buClr>
              <a:buSzPts val="600"/>
              <a:buFont typeface="Arial"/>
              <a:buNone/>
            </a:pPr>
            <a:r>
              <a:rPr b="1" lang="es" sz="1300">
                <a:solidFill>
                  <a:srgbClr val="FF0000"/>
                </a:solidFill>
                <a:latin typeface="Poppins"/>
                <a:ea typeface="Poppins"/>
                <a:cs typeface="Poppins"/>
                <a:sym typeface="Poppins"/>
              </a:rPr>
              <a:t>Producto pregunta: </a:t>
            </a:r>
            <a:endParaRPr b="1" sz="1300">
              <a:solidFill>
                <a:srgbClr val="FF0000"/>
              </a:solidFill>
              <a:latin typeface="Poppins"/>
              <a:ea typeface="Poppins"/>
              <a:cs typeface="Poppins"/>
              <a:sym typeface="Poppins"/>
            </a:endParaRPr>
          </a:p>
          <a:p>
            <a:pPr indent="0" lvl="0" marL="0" rtl="0" algn="l">
              <a:spcBef>
                <a:spcPts val="1000"/>
              </a:spcBef>
              <a:spcAft>
                <a:spcPts val="0"/>
              </a:spcAft>
              <a:buClr>
                <a:schemeClr val="dk1"/>
              </a:buClr>
              <a:buSzPts val="600"/>
              <a:buFont typeface="Arial"/>
              <a:buNone/>
            </a:pPr>
            <a:r>
              <a:rPr lang="es" sz="1300">
                <a:latin typeface="Poppins Light"/>
                <a:ea typeface="Poppins Light"/>
                <a:cs typeface="Poppins Light"/>
                <a:sym typeface="Poppins Light"/>
              </a:rPr>
              <a:t>¿Cuántos libros se compran ahora?</a:t>
            </a:r>
            <a:endParaRPr sz="1300">
              <a:latin typeface="Poppins Light"/>
              <a:ea typeface="Poppins Light"/>
              <a:cs typeface="Poppins Light"/>
              <a:sym typeface="Poppins Light"/>
            </a:endParaRPr>
          </a:p>
          <a:p>
            <a:pPr indent="0" lvl="0" marL="0" rtl="0" algn="l">
              <a:spcBef>
                <a:spcPts val="1000"/>
              </a:spcBef>
              <a:spcAft>
                <a:spcPts val="0"/>
              </a:spcAft>
              <a:buClr>
                <a:schemeClr val="dk1"/>
              </a:buClr>
              <a:buSzPts val="600"/>
              <a:buFont typeface="Arial"/>
              <a:buNone/>
            </a:pPr>
            <a:r>
              <a:rPr lang="es" sz="1300">
                <a:latin typeface="Poppins Light"/>
                <a:ea typeface="Poppins Light"/>
                <a:cs typeface="Poppins Light"/>
                <a:sym typeface="Poppins Light"/>
              </a:rPr>
              <a:t>¿Cuántos libros se añaden al carrito y no se compran?</a:t>
            </a:r>
            <a:endParaRPr sz="1300">
              <a:latin typeface="Poppins Light"/>
              <a:ea typeface="Poppins Light"/>
              <a:cs typeface="Poppins Light"/>
              <a:sym typeface="Poppins Light"/>
            </a:endParaRPr>
          </a:p>
          <a:p>
            <a:pPr indent="0" lvl="0" marL="0" rtl="0" algn="l">
              <a:spcBef>
                <a:spcPts val="1000"/>
              </a:spcBef>
              <a:spcAft>
                <a:spcPts val="0"/>
              </a:spcAft>
              <a:buClr>
                <a:schemeClr val="dk1"/>
              </a:buClr>
              <a:buSzPts val="600"/>
              <a:buFont typeface="Arial"/>
              <a:buNone/>
            </a:pPr>
            <a:r>
              <a:rPr lang="es" sz="1300">
                <a:latin typeface="Poppins Light"/>
                <a:ea typeface="Poppins Light"/>
                <a:cs typeface="Poppins Light"/>
                <a:sym typeface="Poppins Light"/>
              </a:rPr>
              <a:t>En el proceso de buscar-ver-comprar, ¿Dónde abandona el usuario?</a:t>
            </a:r>
            <a:endParaRPr sz="1300">
              <a:latin typeface="Poppins Light"/>
              <a:ea typeface="Poppins Light"/>
              <a:cs typeface="Poppins Light"/>
              <a:sym typeface="Poppins Light"/>
            </a:endParaRPr>
          </a:p>
          <a:p>
            <a:pPr indent="0" lvl="0" marL="0" rtl="0" algn="l">
              <a:spcBef>
                <a:spcPts val="1000"/>
              </a:spcBef>
              <a:spcAft>
                <a:spcPts val="1000"/>
              </a:spcAft>
              <a:buClr>
                <a:schemeClr val="dk1"/>
              </a:buClr>
              <a:buSzPts val="600"/>
              <a:buFont typeface="Arial"/>
              <a:buNone/>
            </a:pPr>
            <a:r>
              <a:rPr lang="es" sz="1300">
                <a:latin typeface="Poppins Light"/>
                <a:ea typeface="Poppins Light"/>
                <a:cs typeface="Poppins Light"/>
                <a:sym typeface="Poppins Light"/>
              </a:rPr>
              <a:t>...</a:t>
            </a:r>
            <a:endParaRPr sz="1300">
              <a:latin typeface="Poppins Light"/>
              <a:ea typeface="Poppins Light"/>
              <a:cs typeface="Poppins Light"/>
              <a:sym typeface="Poppins Light"/>
            </a:endParaRPr>
          </a:p>
        </p:txBody>
      </p:sp>
      <p:sp>
        <p:nvSpPr>
          <p:cNvPr id="508" name="Google Shape;508;p55"/>
          <p:cNvSpPr txBox="1"/>
          <p:nvPr/>
        </p:nvSpPr>
        <p:spPr>
          <a:xfrm>
            <a:off x="4659800" y="2075625"/>
            <a:ext cx="2550900" cy="10467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Clr>
                <a:schemeClr val="dk1"/>
              </a:buClr>
              <a:buSzPts val="600"/>
              <a:buFont typeface="Arial"/>
              <a:buNone/>
            </a:pPr>
            <a:r>
              <a:rPr b="1" lang="es" sz="1300">
                <a:solidFill>
                  <a:srgbClr val="FF0000"/>
                </a:solidFill>
                <a:latin typeface="Poppins"/>
                <a:ea typeface="Poppins"/>
                <a:cs typeface="Poppins"/>
                <a:sym typeface="Poppins"/>
              </a:rPr>
              <a:t>Data mide</a:t>
            </a:r>
            <a:r>
              <a:rPr b="1" lang="es" sz="1300">
                <a:solidFill>
                  <a:srgbClr val="FF0000"/>
                </a:solidFill>
                <a:latin typeface="Poppins"/>
                <a:ea typeface="Poppins"/>
                <a:cs typeface="Poppins"/>
                <a:sym typeface="Poppins"/>
              </a:rPr>
              <a:t>:</a:t>
            </a:r>
            <a:r>
              <a:rPr lang="es" sz="1300">
                <a:latin typeface="Poppins Light"/>
                <a:ea typeface="Poppins Light"/>
                <a:cs typeface="Poppins Light"/>
                <a:sym typeface="Poppins Light"/>
              </a:rPr>
              <a:t> </a:t>
            </a:r>
            <a:endParaRPr sz="1300">
              <a:latin typeface="Poppins Light"/>
              <a:ea typeface="Poppins Light"/>
              <a:cs typeface="Poppins Light"/>
              <a:sym typeface="Poppins Light"/>
            </a:endParaRPr>
          </a:p>
          <a:p>
            <a:pPr indent="0" lvl="0" marL="0" rtl="0" algn="l">
              <a:spcBef>
                <a:spcPts val="1000"/>
              </a:spcBef>
              <a:spcAft>
                <a:spcPts val="0"/>
              </a:spcAft>
              <a:buClr>
                <a:schemeClr val="dk1"/>
              </a:buClr>
              <a:buSzPts val="600"/>
              <a:buFont typeface="Arial"/>
              <a:buNone/>
            </a:pPr>
            <a:r>
              <a:rPr lang="es" sz="1300">
                <a:latin typeface="Poppins Light"/>
                <a:ea typeface="Poppins Light"/>
                <a:cs typeface="Poppins Light"/>
                <a:sym typeface="Poppins Light"/>
              </a:rPr>
              <a:t>Un fichero de logs de sesiones</a:t>
            </a:r>
            <a:endParaRPr sz="1300">
              <a:latin typeface="Poppins Light"/>
              <a:ea typeface="Poppins Light"/>
              <a:cs typeface="Poppins Light"/>
              <a:sym typeface="Poppins Light"/>
            </a:endParaRPr>
          </a:p>
          <a:p>
            <a:pPr indent="0" lvl="0" marL="0" rtl="0" algn="l">
              <a:spcBef>
                <a:spcPts val="1000"/>
              </a:spcBef>
              <a:spcAft>
                <a:spcPts val="0"/>
              </a:spcAft>
              <a:buClr>
                <a:schemeClr val="dk1"/>
              </a:buClr>
              <a:buSzPts val="600"/>
              <a:buFont typeface="Arial"/>
              <a:buNone/>
            </a:pPr>
            <a:r>
              <a:rPr lang="es" sz="1300">
                <a:latin typeface="Poppins Light"/>
                <a:ea typeface="Poppins Light"/>
                <a:cs typeface="Poppins Light"/>
                <a:sym typeface="Poppins Light"/>
              </a:rPr>
              <a:t>Cada sesión es un usuario interactuando en la web</a:t>
            </a:r>
            <a:endParaRPr sz="1300">
              <a:latin typeface="Poppins Light"/>
              <a:ea typeface="Poppins Light"/>
              <a:cs typeface="Poppins Light"/>
              <a:sym typeface="Poppins Light"/>
            </a:endParaRPr>
          </a:p>
          <a:p>
            <a:pPr indent="0" lvl="0" marL="0" rtl="0" algn="l">
              <a:spcBef>
                <a:spcPts val="1000"/>
              </a:spcBef>
              <a:spcAft>
                <a:spcPts val="1000"/>
              </a:spcAft>
              <a:buClr>
                <a:schemeClr val="dk1"/>
              </a:buClr>
              <a:buSzPts val="600"/>
              <a:buFont typeface="Arial"/>
              <a:buNone/>
            </a:pPr>
            <a:r>
              <a:rPr lang="es" sz="1300">
                <a:latin typeface="Poppins Light"/>
                <a:ea typeface="Poppins Light"/>
                <a:cs typeface="Poppins Light"/>
                <a:sym typeface="Poppins Light"/>
              </a:rPr>
              <a:t>Los logs guardan todos los pasos que realiza el usuario, identificando todos los libros que se añaden al carrito, dónde abandona el usuario y qué libros finales se compran</a:t>
            </a:r>
            <a:endParaRPr sz="1300">
              <a:latin typeface="Poppins Light"/>
              <a:ea typeface="Poppins Light"/>
              <a:cs typeface="Poppins Light"/>
              <a:sym typeface="Poppins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6"/>
          <p:cNvSpPr/>
          <p:nvPr/>
        </p:nvSpPr>
        <p:spPr>
          <a:xfrm>
            <a:off x="0" y="-82039"/>
            <a:ext cx="1194300" cy="710700"/>
          </a:xfrm>
          <a:prstGeom prst="rect">
            <a:avLst/>
          </a:prstGeom>
          <a:solidFill>
            <a:srgbClr val="F1090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14" name="Google Shape;514;p56"/>
          <p:cNvSpPr txBox="1"/>
          <p:nvPr/>
        </p:nvSpPr>
        <p:spPr>
          <a:xfrm>
            <a:off x="514350" y="100063"/>
            <a:ext cx="7446900" cy="5286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3500"/>
              <a:buFont typeface="Arial"/>
              <a:buNone/>
            </a:pPr>
            <a:r>
              <a:rPr b="1" lang="es" sz="3500">
                <a:solidFill>
                  <a:srgbClr val="231F1D"/>
                </a:solidFill>
              </a:rPr>
              <a:t>Ejemplos y dudas</a:t>
            </a:r>
            <a:endParaRPr b="0" i="0" sz="700" u="none" cap="none" strike="noStrike">
              <a:solidFill>
                <a:srgbClr val="000000"/>
              </a:solidFill>
              <a:latin typeface="Arial"/>
              <a:ea typeface="Arial"/>
              <a:cs typeface="Arial"/>
              <a:sym typeface="Arial"/>
            </a:endParaRPr>
          </a:p>
        </p:txBody>
      </p:sp>
      <p:sp>
        <p:nvSpPr>
          <p:cNvPr id="515" name="Google Shape;515;p56"/>
          <p:cNvSpPr/>
          <p:nvPr/>
        </p:nvSpPr>
        <p:spPr>
          <a:xfrm>
            <a:off x="438605" y="1154010"/>
            <a:ext cx="265500" cy="232500"/>
          </a:xfrm>
          <a:prstGeom prst="rect">
            <a:avLst/>
          </a:prstGeom>
          <a:solidFill>
            <a:srgbClr val="F1090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16" name="Google Shape;516;p56"/>
          <p:cNvSpPr txBox="1"/>
          <p:nvPr/>
        </p:nvSpPr>
        <p:spPr>
          <a:xfrm>
            <a:off x="586975" y="1013175"/>
            <a:ext cx="5593800" cy="4725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1900"/>
              <a:buFont typeface="Arial"/>
              <a:buNone/>
            </a:pPr>
            <a:r>
              <a:t/>
            </a:r>
            <a:endParaRPr b="1" sz="1200">
              <a:solidFill>
                <a:srgbClr val="231F1D"/>
              </a:solidFill>
            </a:endParaRPr>
          </a:p>
          <a:p>
            <a:pPr indent="0" lvl="0" marL="0" marR="0" rtl="0" algn="l">
              <a:lnSpc>
                <a:spcPct val="120000"/>
              </a:lnSpc>
              <a:spcBef>
                <a:spcPts val="0"/>
              </a:spcBef>
              <a:spcAft>
                <a:spcPts val="0"/>
              </a:spcAft>
              <a:buClr>
                <a:srgbClr val="000000"/>
              </a:buClr>
              <a:buSzPts val="1900"/>
              <a:buFont typeface="Arial"/>
              <a:buNone/>
            </a:pPr>
            <a:r>
              <a:rPr b="1" lang="es" sz="1200">
                <a:solidFill>
                  <a:srgbClr val="231F1D"/>
                </a:solidFill>
              </a:rPr>
              <a:t>UNA ASEGURADORA QUIERE CONSEGUIR MÁS EMAIL DE POTENCIALES CLIENTES </a:t>
            </a:r>
            <a:endParaRPr b="1" sz="1200">
              <a:solidFill>
                <a:srgbClr val="231F1D"/>
              </a:solidFill>
            </a:endParaRPr>
          </a:p>
          <a:p>
            <a:pPr indent="0" lvl="0" marL="0" marR="0" rtl="0" algn="l">
              <a:lnSpc>
                <a:spcPct val="120000"/>
              </a:lnSpc>
              <a:spcBef>
                <a:spcPts val="0"/>
              </a:spcBef>
              <a:spcAft>
                <a:spcPts val="0"/>
              </a:spcAft>
              <a:buClr>
                <a:srgbClr val="000000"/>
              </a:buClr>
              <a:buSzPts val="1900"/>
              <a:buFont typeface="Arial"/>
              <a:buNone/>
            </a:pPr>
            <a:r>
              <a:t/>
            </a:r>
            <a:endParaRPr b="1" sz="1200">
              <a:solidFill>
                <a:srgbClr val="231F1D"/>
              </a:solidFill>
            </a:endParaRPr>
          </a:p>
          <a:p>
            <a:pPr indent="0" lvl="0" marL="0" marR="0" rtl="0" algn="l">
              <a:lnSpc>
                <a:spcPct val="120000"/>
              </a:lnSpc>
              <a:spcBef>
                <a:spcPts val="0"/>
              </a:spcBef>
              <a:spcAft>
                <a:spcPts val="0"/>
              </a:spcAft>
              <a:buClr>
                <a:srgbClr val="000000"/>
              </a:buClr>
              <a:buSzPts val="1900"/>
              <a:buFont typeface="Arial"/>
              <a:buNone/>
            </a:pPr>
            <a:r>
              <a:rPr b="1" lang="es" sz="1200">
                <a:solidFill>
                  <a:srgbClr val="231F1D"/>
                </a:solidFill>
              </a:rPr>
              <a:t>	</a:t>
            </a:r>
            <a:endParaRPr b="1" sz="1200">
              <a:solidFill>
                <a:srgbClr val="231F1D"/>
              </a:solidFill>
            </a:endParaRPr>
          </a:p>
        </p:txBody>
      </p:sp>
      <p:sp>
        <p:nvSpPr>
          <p:cNvPr id="517" name="Google Shape;517;p56"/>
          <p:cNvSpPr txBox="1"/>
          <p:nvPr/>
        </p:nvSpPr>
        <p:spPr>
          <a:xfrm>
            <a:off x="438600" y="2150725"/>
            <a:ext cx="2550900" cy="10467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Clr>
                <a:schemeClr val="dk1"/>
              </a:buClr>
              <a:buSzPts val="600"/>
              <a:buFont typeface="Arial"/>
              <a:buNone/>
            </a:pPr>
            <a:r>
              <a:rPr b="1" lang="es" sz="1300">
                <a:solidFill>
                  <a:srgbClr val="FF0000"/>
                </a:solidFill>
                <a:latin typeface="Poppins"/>
                <a:ea typeface="Poppins"/>
                <a:cs typeface="Poppins"/>
                <a:sym typeface="Poppins"/>
              </a:rPr>
              <a:t>Producto pregunta: </a:t>
            </a:r>
            <a:endParaRPr sz="1300">
              <a:latin typeface="Poppins Light"/>
              <a:ea typeface="Poppins Light"/>
              <a:cs typeface="Poppins Light"/>
              <a:sym typeface="Poppins Light"/>
            </a:endParaRPr>
          </a:p>
          <a:p>
            <a:pPr indent="0" lvl="0" marL="0" rtl="0" algn="l">
              <a:spcBef>
                <a:spcPts val="1000"/>
              </a:spcBef>
              <a:spcAft>
                <a:spcPts val="0"/>
              </a:spcAft>
              <a:buClr>
                <a:schemeClr val="dk1"/>
              </a:buClr>
              <a:buSzPts val="600"/>
              <a:buFont typeface="Arial"/>
              <a:buNone/>
            </a:pPr>
            <a:r>
              <a:rPr lang="es" sz="1300">
                <a:latin typeface="Poppins Light"/>
                <a:ea typeface="Poppins Light"/>
                <a:cs typeface="Poppins Light"/>
                <a:sym typeface="Poppins Light"/>
              </a:rPr>
              <a:t>.¿Qué página inicial consigue que más clientes potenciales se registren?</a:t>
            </a:r>
            <a:endParaRPr sz="1300">
              <a:latin typeface="Poppins Light"/>
              <a:ea typeface="Poppins Light"/>
              <a:cs typeface="Poppins Light"/>
              <a:sym typeface="Poppins Light"/>
            </a:endParaRPr>
          </a:p>
          <a:p>
            <a:pPr indent="0" lvl="0" marL="0" rtl="0" algn="l">
              <a:spcBef>
                <a:spcPts val="1000"/>
              </a:spcBef>
              <a:spcAft>
                <a:spcPts val="1000"/>
              </a:spcAft>
              <a:buClr>
                <a:schemeClr val="dk1"/>
              </a:buClr>
              <a:buSzPts val="600"/>
              <a:buFont typeface="Arial"/>
              <a:buNone/>
            </a:pPr>
            <a:r>
              <a:rPr lang="es" sz="1300">
                <a:latin typeface="Poppins Light"/>
                <a:ea typeface="Poppins Light"/>
                <a:cs typeface="Poppins Light"/>
                <a:sym typeface="Poppins Light"/>
              </a:rPr>
              <a:t>¿Desde qué enlaces llegan más potenciales clientes que finalmente se registran con su email?</a:t>
            </a:r>
            <a:endParaRPr sz="1300">
              <a:latin typeface="Poppins Light"/>
              <a:ea typeface="Poppins Light"/>
              <a:cs typeface="Poppins Light"/>
              <a:sym typeface="Poppins Light"/>
            </a:endParaRPr>
          </a:p>
        </p:txBody>
      </p:sp>
      <p:sp>
        <p:nvSpPr>
          <p:cNvPr id="518" name="Google Shape;518;p56"/>
          <p:cNvSpPr txBox="1"/>
          <p:nvPr/>
        </p:nvSpPr>
        <p:spPr>
          <a:xfrm>
            <a:off x="4659800" y="2075625"/>
            <a:ext cx="2550900" cy="10467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Clr>
                <a:schemeClr val="dk1"/>
              </a:buClr>
              <a:buSzPts val="600"/>
              <a:buFont typeface="Arial"/>
              <a:buNone/>
            </a:pPr>
            <a:r>
              <a:rPr b="1" lang="es" sz="1300">
                <a:solidFill>
                  <a:srgbClr val="FF0000"/>
                </a:solidFill>
                <a:latin typeface="Poppins"/>
                <a:ea typeface="Poppins"/>
                <a:cs typeface="Poppins"/>
                <a:sym typeface="Poppins"/>
              </a:rPr>
              <a:t>Data mide:</a:t>
            </a:r>
            <a:r>
              <a:rPr lang="es" sz="1300">
                <a:latin typeface="Poppins Light"/>
                <a:ea typeface="Poppins Light"/>
                <a:cs typeface="Poppins Light"/>
                <a:sym typeface="Poppins Light"/>
              </a:rPr>
              <a:t> </a:t>
            </a:r>
            <a:endParaRPr sz="1300">
              <a:latin typeface="Poppins Light"/>
              <a:ea typeface="Poppins Light"/>
              <a:cs typeface="Poppins Light"/>
              <a:sym typeface="Poppins Light"/>
            </a:endParaRPr>
          </a:p>
          <a:p>
            <a:pPr indent="0" lvl="0" marL="0" rtl="0" algn="l">
              <a:spcBef>
                <a:spcPts val="1000"/>
              </a:spcBef>
              <a:spcAft>
                <a:spcPts val="0"/>
              </a:spcAft>
              <a:buClr>
                <a:schemeClr val="dk1"/>
              </a:buClr>
              <a:buSzPts val="600"/>
              <a:buFont typeface="Arial"/>
              <a:buNone/>
            </a:pPr>
            <a:r>
              <a:rPr lang="es" sz="1300">
                <a:latin typeface="Poppins Light"/>
                <a:ea typeface="Poppins Light"/>
                <a:cs typeface="Poppins Light"/>
                <a:sym typeface="Poppins Light"/>
              </a:rPr>
              <a:t>Los clicks en la página inicial</a:t>
            </a:r>
            <a:endParaRPr sz="1300">
              <a:latin typeface="Poppins Light"/>
              <a:ea typeface="Poppins Light"/>
              <a:cs typeface="Poppins Light"/>
              <a:sym typeface="Poppins Light"/>
            </a:endParaRPr>
          </a:p>
          <a:p>
            <a:pPr indent="0" lvl="0" marL="0" rtl="0" algn="l">
              <a:spcBef>
                <a:spcPts val="1000"/>
              </a:spcBef>
              <a:spcAft>
                <a:spcPts val="0"/>
              </a:spcAft>
              <a:buClr>
                <a:schemeClr val="dk1"/>
              </a:buClr>
              <a:buSzPts val="600"/>
              <a:buFont typeface="Arial"/>
              <a:buNone/>
            </a:pPr>
            <a:r>
              <a:rPr lang="es" sz="1300">
                <a:latin typeface="Poppins Light"/>
                <a:ea typeface="Poppins Light"/>
                <a:cs typeface="Poppins Light"/>
                <a:sym typeface="Poppins Light"/>
              </a:rPr>
              <a:t>Las palabras clave utilizadas en buscadores para aterrizar en nuestra web</a:t>
            </a:r>
            <a:endParaRPr sz="1300">
              <a:latin typeface="Poppins Light"/>
              <a:ea typeface="Poppins Light"/>
              <a:cs typeface="Poppins Light"/>
              <a:sym typeface="Poppins Light"/>
            </a:endParaRPr>
          </a:p>
          <a:p>
            <a:pPr indent="0" lvl="0" marL="0" rtl="0" algn="l">
              <a:spcBef>
                <a:spcPts val="1000"/>
              </a:spcBef>
              <a:spcAft>
                <a:spcPts val="1000"/>
              </a:spcAft>
              <a:buClr>
                <a:schemeClr val="dk1"/>
              </a:buClr>
              <a:buSzPts val="600"/>
              <a:buFont typeface="Arial"/>
              <a:buNone/>
            </a:pPr>
            <a:r>
              <a:rPr lang="es" sz="1300">
                <a:latin typeface="Poppins Light"/>
                <a:ea typeface="Poppins Light"/>
                <a:cs typeface="Poppins Light"/>
                <a:sym typeface="Poppins Light"/>
              </a:rPr>
              <a:t>Los flujos por los que avanza el usuario para detectar los pasos donde abandona la web</a:t>
            </a:r>
            <a:endParaRPr sz="1300">
              <a:latin typeface="Poppins Light"/>
              <a:ea typeface="Poppins Light"/>
              <a:cs typeface="Poppins Light"/>
              <a:sym typeface="Poppins 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57"/>
          <p:cNvSpPr/>
          <p:nvPr/>
        </p:nvSpPr>
        <p:spPr>
          <a:xfrm>
            <a:off x="0" y="-82039"/>
            <a:ext cx="1194300" cy="710700"/>
          </a:xfrm>
          <a:prstGeom prst="rect">
            <a:avLst/>
          </a:prstGeom>
          <a:solidFill>
            <a:srgbClr val="F1090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24" name="Google Shape;524;p57"/>
          <p:cNvSpPr txBox="1"/>
          <p:nvPr/>
        </p:nvSpPr>
        <p:spPr>
          <a:xfrm>
            <a:off x="514350" y="100063"/>
            <a:ext cx="7446900" cy="5286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3500"/>
              <a:buFont typeface="Arial"/>
              <a:buNone/>
            </a:pPr>
            <a:r>
              <a:rPr b="1" lang="es" sz="3500">
                <a:solidFill>
                  <a:srgbClr val="231F1D"/>
                </a:solidFill>
              </a:rPr>
              <a:t>Ejemplos y dudas</a:t>
            </a:r>
            <a:endParaRPr b="0" i="0" sz="700" u="none" cap="none" strike="noStrike">
              <a:solidFill>
                <a:srgbClr val="000000"/>
              </a:solidFill>
              <a:latin typeface="Arial"/>
              <a:ea typeface="Arial"/>
              <a:cs typeface="Arial"/>
              <a:sym typeface="Arial"/>
            </a:endParaRPr>
          </a:p>
        </p:txBody>
      </p:sp>
      <p:sp>
        <p:nvSpPr>
          <p:cNvPr id="525" name="Google Shape;525;p57"/>
          <p:cNvSpPr/>
          <p:nvPr/>
        </p:nvSpPr>
        <p:spPr>
          <a:xfrm>
            <a:off x="438605" y="1154010"/>
            <a:ext cx="265500" cy="232500"/>
          </a:xfrm>
          <a:prstGeom prst="rect">
            <a:avLst/>
          </a:prstGeom>
          <a:solidFill>
            <a:srgbClr val="F1090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26" name="Google Shape;526;p57"/>
          <p:cNvSpPr txBox="1"/>
          <p:nvPr/>
        </p:nvSpPr>
        <p:spPr>
          <a:xfrm>
            <a:off x="586975" y="1013175"/>
            <a:ext cx="5593800" cy="4725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1900"/>
              <a:buFont typeface="Arial"/>
              <a:buNone/>
            </a:pPr>
            <a:r>
              <a:t/>
            </a:r>
            <a:endParaRPr b="1" sz="1200">
              <a:solidFill>
                <a:srgbClr val="231F1D"/>
              </a:solidFill>
            </a:endParaRPr>
          </a:p>
          <a:p>
            <a:pPr indent="0" lvl="0" marL="0" marR="0" rtl="0" algn="l">
              <a:lnSpc>
                <a:spcPct val="120000"/>
              </a:lnSpc>
              <a:spcBef>
                <a:spcPts val="0"/>
              </a:spcBef>
              <a:spcAft>
                <a:spcPts val="0"/>
              </a:spcAft>
              <a:buClr>
                <a:srgbClr val="000000"/>
              </a:buClr>
              <a:buSzPts val="1900"/>
              <a:buFont typeface="Arial"/>
              <a:buNone/>
            </a:pPr>
            <a:r>
              <a:rPr b="1" lang="es" sz="1200">
                <a:solidFill>
                  <a:srgbClr val="231F1D"/>
                </a:solidFill>
              </a:rPr>
              <a:t>CRO: ¿CUÁL ES EL ELEMENTO  CLAVE?</a:t>
            </a:r>
            <a:endParaRPr b="1" sz="1200">
              <a:solidFill>
                <a:srgbClr val="231F1D"/>
              </a:solidFill>
            </a:endParaRPr>
          </a:p>
          <a:p>
            <a:pPr indent="0" lvl="0" marL="0" marR="0" rtl="0" algn="l">
              <a:lnSpc>
                <a:spcPct val="120000"/>
              </a:lnSpc>
              <a:spcBef>
                <a:spcPts val="0"/>
              </a:spcBef>
              <a:spcAft>
                <a:spcPts val="0"/>
              </a:spcAft>
              <a:buClr>
                <a:srgbClr val="000000"/>
              </a:buClr>
              <a:buSzPts val="1900"/>
              <a:buFont typeface="Arial"/>
              <a:buNone/>
            </a:pPr>
            <a:r>
              <a:rPr b="1" lang="es" sz="1200">
                <a:solidFill>
                  <a:srgbClr val="231F1D"/>
                </a:solidFill>
              </a:rPr>
              <a:t>	</a:t>
            </a:r>
            <a:endParaRPr b="1" sz="1200">
              <a:solidFill>
                <a:srgbClr val="231F1D"/>
              </a:solidFill>
            </a:endParaRPr>
          </a:p>
        </p:txBody>
      </p:sp>
      <p:sp>
        <p:nvSpPr>
          <p:cNvPr id="527" name="Google Shape;527;p57"/>
          <p:cNvSpPr txBox="1"/>
          <p:nvPr/>
        </p:nvSpPr>
        <p:spPr>
          <a:xfrm>
            <a:off x="438600" y="2150725"/>
            <a:ext cx="2550900" cy="10467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Clr>
                <a:schemeClr val="dk1"/>
              </a:buClr>
              <a:buSzPts val="600"/>
              <a:buFont typeface="Arial"/>
              <a:buNone/>
            </a:pPr>
            <a:r>
              <a:rPr b="1" lang="es" sz="1300">
                <a:solidFill>
                  <a:srgbClr val="FF0000"/>
                </a:solidFill>
                <a:latin typeface="Poppins"/>
                <a:ea typeface="Poppins"/>
                <a:cs typeface="Poppins"/>
                <a:sym typeface="Poppins"/>
              </a:rPr>
              <a:t>Producto pregunta: </a:t>
            </a:r>
            <a:endParaRPr sz="1300">
              <a:latin typeface="Poppins Light"/>
              <a:ea typeface="Poppins Light"/>
              <a:cs typeface="Poppins Light"/>
              <a:sym typeface="Poppins Light"/>
            </a:endParaRPr>
          </a:p>
          <a:p>
            <a:pPr indent="0" lvl="0" marL="0" rtl="0" algn="l">
              <a:spcBef>
                <a:spcPts val="1000"/>
              </a:spcBef>
              <a:spcAft>
                <a:spcPts val="0"/>
              </a:spcAft>
              <a:buClr>
                <a:schemeClr val="dk1"/>
              </a:buClr>
              <a:buSzPts val="600"/>
              <a:buFont typeface="Arial"/>
              <a:buNone/>
            </a:pPr>
            <a:r>
              <a:rPr lang="es" sz="1300">
                <a:latin typeface="Poppins Light"/>
                <a:ea typeface="Poppins Light"/>
                <a:cs typeface="Poppins Light"/>
                <a:sym typeface="Poppins Light"/>
              </a:rPr>
              <a:t>.Puedo medir cuántas visitas tengo, cuántos usuarios registrados tengo, cuántos usuarios premium, cuántos usuarios que se han dado de baja, cuantos se iban a dar de baja pero se han quedado.</a:t>
            </a:r>
            <a:endParaRPr sz="1300">
              <a:latin typeface="Poppins Light"/>
              <a:ea typeface="Poppins Light"/>
              <a:cs typeface="Poppins Light"/>
              <a:sym typeface="Poppins Light"/>
            </a:endParaRPr>
          </a:p>
          <a:p>
            <a:pPr indent="0" lvl="0" marL="0" rtl="0" algn="l">
              <a:spcBef>
                <a:spcPts val="1000"/>
              </a:spcBef>
              <a:spcAft>
                <a:spcPts val="1000"/>
              </a:spcAft>
              <a:buClr>
                <a:schemeClr val="dk1"/>
              </a:buClr>
              <a:buSzPts val="600"/>
              <a:buFont typeface="Arial"/>
              <a:buNone/>
            </a:pPr>
            <a:r>
              <a:rPr lang="es" sz="1300">
                <a:latin typeface="Poppins Light"/>
                <a:ea typeface="Poppins Light"/>
                <a:cs typeface="Poppins Light"/>
                <a:sym typeface="Poppins Light"/>
              </a:rPr>
              <a:t>¿CUÁLES son mis elementos de mi web que mejor convierten?</a:t>
            </a:r>
            <a:endParaRPr sz="1300">
              <a:latin typeface="Poppins Light"/>
              <a:ea typeface="Poppins Light"/>
              <a:cs typeface="Poppins Light"/>
              <a:sym typeface="Poppins Light"/>
            </a:endParaRPr>
          </a:p>
        </p:txBody>
      </p:sp>
      <p:sp>
        <p:nvSpPr>
          <p:cNvPr id="528" name="Google Shape;528;p57"/>
          <p:cNvSpPr txBox="1"/>
          <p:nvPr/>
        </p:nvSpPr>
        <p:spPr>
          <a:xfrm>
            <a:off x="4659800" y="2075625"/>
            <a:ext cx="2550900" cy="10467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Clr>
                <a:schemeClr val="dk1"/>
              </a:buClr>
              <a:buSzPts val="600"/>
              <a:buFont typeface="Arial"/>
              <a:buNone/>
            </a:pPr>
            <a:r>
              <a:rPr b="1" lang="es" sz="1300">
                <a:solidFill>
                  <a:srgbClr val="FF0000"/>
                </a:solidFill>
                <a:latin typeface="Poppins"/>
                <a:ea typeface="Poppins"/>
                <a:cs typeface="Poppins"/>
                <a:sym typeface="Poppins"/>
              </a:rPr>
              <a:t>Data mide:</a:t>
            </a:r>
            <a:r>
              <a:rPr lang="es" sz="1300">
                <a:latin typeface="Poppins Light"/>
                <a:ea typeface="Poppins Light"/>
                <a:cs typeface="Poppins Light"/>
                <a:sym typeface="Poppins Light"/>
              </a:rPr>
              <a:t> </a:t>
            </a:r>
            <a:endParaRPr sz="1300">
              <a:latin typeface="Poppins Light"/>
              <a:ea typeface="Poppins Light"/>
              <a:cs typeface="Poppins Light"/>
              <a:sym typeface="Poppins Light"/>
            </a:endParaRPr>
          </a:p>
          <a:p>
            <a:pPr indent="0" lvl="0" marL="0" rtl="0" algn="l">
              <a:spcBef>
                <a:spcPts val="1000"/>
              </a:spcBef>
              <a:spcAft>
                <a:spcPts val="1000"/>
              </a:spcAft>
              <a:buClr>
                <a:schemeClr val="dk1"/>
              </a:buClr>
              <a:buSzPts val="600"/>
              <a:buFont typeface="Arial"/>
              <a:buNone/>
            </a:pPr>
            <a:r>
              <a:rPr lang="es" sz="1300">
                <a:latin typeface="Poppins Light"/>
                <a:ea typeface="Poppins Light"/>
                <a:cs typeface="Poppins Light"/>
                <a:sym typeface="Poppins Light"/>
              </a:rPr>
              <a:t>No hay una solución única. Depende de la creatividad del Data Scientist. Un usuario nuevo que se convierte en usuario registrado, ¿a partir de qué elemento de mi embudo de conversión tiene clarísimo que se quiere registrar? ¿En qué momento pasa de ojear a decidir que se registra? </a:t>
            </a:r>
            <a:endParaRPr sz="1300">
              <a:latin typeface="Poppins Light"/>
              <a:ea typeface="Poppins Light"/>
              <a:cs typeface="Poppins Light"/>
              <a:sym typeface="Poppins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pic>
        <p:nvPicPr>
          <p:cNvPr id="533" name="Google Shape;533;p58"/>
          <p:cNvPicPr preferRelativeResize="0"/>
          <p:nvPr/>
        </p:nvPicPr>
        <p:blipFill>
          <a:blip r:embed="rId3">
            <a:alphaModFix/>
          </a:blip>
          <a:stretch>
            <a:fillRect/>
          </a:stretch>
        </p:blipFill>
        <p:spPr>
          <a:xfrm>
            <a:off x="152400" y="152400"/>
            <a:ext cx="8712104" cy="4838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59"/>
          <p:cNvSpPr/>
          <p:nvPr/>
        </p:nvSpPr>
        <p:spPr>
          <a:xfrm>
            <a:off x="7560894" y="1817947"/>
            <a:ext cx="1583100" cy="1507800"/>
          </a:xfrm>
          <a:prstGeom prst="rect">
            <a:avLst/>
          </a:prstGeom>
          <a:solidFill>
            <a:srgbClr val="F1090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39" name="Google Shape;539;p59"/>
          <p:cNvSpPr txBox="1"/>
          <p:nvPr/>
        </p:nvSpPr>
        <p:spPr>
          <a:xfrm>
            <a:off x="1246950" y="1818013"/>
            <a:ext cx="5901900" cy="1507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chemeClr val="dk1"/>
              </a:buClr>
              <a:buSzPts val="3500"/>
              <a:buFont typeface="Arial"/>
              <a:buNone/>
            </a:pPr>
            <a:r>
              <a:rPr b="1" lang="es" sz="3500">
                <a:solidFill>
                  <a:srgbClr val="231F1D"/>
                </a:solidFill>
              </a:rPr>
              <a:t>Do it!</a:t>
            </a:r>
            <a:endParaRPr b="1" sz="3500">
              <a:solidFill>
                <a:srgbClr val="231F1D"/>
              </a:solidFill>
            </a:endParaRPr>
          </a:p>
        </p:txBody>
      </p:sp>
      <p:sp>
        <p:nvSpPr>
          <p:cNvPr id="540" name="Google Shape;540;p59"/>
          <p:cNvSpPr/>
          <p:nvPr/>
        </p:nvSpPr>
        <p:spPr>
          <a:xfrm>
            <a:off x="0" y="88"/>
            <a:ext cx="1247100" cy="5143500"/>
          </a:xfrm>
          <a:prstGeom prst="rect">
            <a:avLst/>
          </a:prstGeom>
          <a:solidFill>
            <a:srgbClr val="00000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rPr lang="es" sz="700"/>
              <a:t>        </a:t>
            </a:r>
            <a:endParaRPr b="0" i="0" sz="700" u="none" cap="none" strike="noStrike">
              <a:solidFill>
                <a:srgbClr val="000000"/>
              </a:solidFill>
              <a:latin typeface="Arial"/>
              <a:ea typeface="Arial"/>
              <a:cs typeface="Arial"/>
              <a:sym typeface="Arial"/>
            </a:endParaRPr>
          </a:p>
        </p:txBody>
      </p:sp>
      <p:pic>
        <p:nvPicPr>
          <p:cNvPr id="541" name="Google Shape;541;p59"/>
          <p:cNvPicPr preferRelativeResize="0"/>
          <p:nvPr/>
        </p:nvPicPr>
        <p:blipFill rotWithShape="1">
          <a:blip r:embed="rId3">
            <a:alphaModFix/>
          </a:blip>
          <a:srcRect b="13651" l="0" r="0" t="0"/>
          <a:stretch/>
        </p:blipFill>
        <p:spPr>
          <a:xfrm>
            <a:off x="7035637" y="4480000"/>
            <a:ext cx="1761998" cy="391825"/>
          </a:xfrm>
          <a:prstGeom prst="rect">
            <a:avLst/>
          </a:prstGeom>
          <a:noFill/>
          <a:ln>
            <a:noFill/>
          </a:ln>
        </p:spPr>
      </p:pic>
      <p:pic>
        <p:nvPicPr>
          <p:cNvPr id="542" name="Google Shape;542;p59"/>
          <p:cNvPicPr preferRelativeResize="0"/>
          <p:nvPr/>
        </p:nvPicPr>
        <p:blipFill rotWithShape="1">
          <a:blip r:embed="rId4">
            <a:alphaModFix/>
          </a:blip>
          <a:srcRect b="0" l="15718" r="61552" t="0"/>
          <a:stretch/>
        </p:blipFill>
        <p:spPr>
          <a:xfrm>
            <a:off x="0" y="2580200"/>
            <a:ext cx="1246949" cy="2414013"/>
          </a:xfrm>
          <a:prstGeom prst="rect">
            <a:avLst/>
          </a:prstGeom>
          <a:noFill/>
          <a:ln>
            <a:noFill/>
          </a:ln>
        </p:spPr>
      </p:pic>
      <p:pic>
        <p:nvPicPr>
          <p:cNvPr id="543" name="Google Shape;543;p59"/>
          <p:cNvPicPr preferRelativeResize="0"/>
          <p:nvPr/>
        </p:nvPicPr>
        <p:blipFill rotWithShape="1">
          <a:blip r:embed="rId5">
            <a:alphaModFix/>
          </a:blip>
          <a:srcRect b="-13071" l="13641" r="53336" t="50618"/>
          <a:stretch/>
        </p:blipFill>
        <p:spPr>
          <a:xfrm rot="10800000">
            <a:off x="7524925" y="1829551"/>
            <a:ext cx="1811712" cy="15076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60"/>
          <p:cNvSpPr/>
          <p:nvPr/>
        </p:nvSpPr>
        <p:spPr>
          <a:xfrm>
            <a:off x="0" y="-82039"/>
            <a:ext cx="1194300" cy="710700"/>
          </a:xfrm>
          <a:prstGeom prst="rect">
            <a:avLst/>
          </a:prstGeom>
          <a:solidFill>
            <a:srgbClr val="F1090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49" name="Google Shape;549;p60"/>
          <p:cNvSpPr txBox="1"/>
          <p:nvPr/>
        </p:nvSpPr>
        <p:spPr>
          <a:xfrm>
            <a:off x="514350" y="100063"/>
            <a:ext cx="7446900" cy="5286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3500"/>
              <a:buFont typeface="Arial"/>
              <a:buNone/>
            </a:pPr>
            <a:r>
              <a:rPr b="1" lang="es" sz="3500">
                <a:solidFill>
                  <a:srgbClr val="231F1D"/>
                </a:solidFill>
              </a:rPr>
              <a:t>Practicamos juntos con datos reales</a:t>
            </a:r>
            <a:endParaRPr b="0" i="0" sz="700" u="none" cap="none" strike="noStrike">
              <a:solidFill>
                <a:srgbClr val="000000"/>
              </a:solidFill>
              <a:latin typeface="Arial"/>
              <a:ea typeface="Arial"/>
              <a:cs typeface="Arial"/>
              <a:sym typeface="Arial"/>
            </a:endParaRPr>
          </a:p>
        </p:txBody>
      </p:sp>
      <p:pic>
        <p:nvPicPr>
          <p:cNvPr id="550" name="Google Shape;550;p60"/>
          <p:cNvPicPr preferRelativeResize="0"/>
          <p:nvPr/>
        </p:nvPicPr>
        <p:blipFill>
          <a:blip r:embed="rId3">
            <a:alphaModFix/>
          </a:blip>
          <a:stretch>
            <a:fillRect/>
          </a:stretch>
        </p:blipFill>
        <p:spPr>
          <a:xfrm>
            <a:off x="5007624" y="1210800"/>
            <a:ext cx="3700525" cy="3700525"/>
          </a:xfrm>
          <a:prstGeom prst="rect">
            <a:avLst/>
          </a:prstGeom>
          <a:noFill/>
          <a:ln>
            <a:noFill/>
          </a:ln>
        </p:spPr>
      </p:pic>
      <p:sp>
        <p:nvSpPr>
          <p:cNvPr id="551" name="Google Shape;551;p60"/>
          <p:cNvSpPr txBox="1"/>
          <p:nvPr/>
        </p:nvSpPr>
        <p:spPr>
          <a:xfrm>
            <a:off x="438600" y="2150725"/>
            <a:ext cx="2550900" cy="1046700"/>
          </a:xfrm>
          <a:prstGeom prst="rect">
            <a:avLst/>
          </a:prstGeom>
          <a:noFill/>
          <a:ln>
            <a:noFill/>
          </a:ln>
        </p:spPr>
        <p:txBody>
          <a:bodyPr anchorCtr="0" anchor="t" bIns="45725" lIns="45725" spcFirstLastPara="1" rIns="45725" wrap="square" tIns="45725">
            <a:noAutofit/>
          </a:bodyPr>
          <a:lstStyle/>
          <a:p>
            <a:pPr indent="-311150" lvl="0" marL="457200" rtl="0" algn="l">
              <a:spcBef>
                <a:spcPts val="0"/>
              </a:spcBef>
              <a:spcAft>
                <a:spcPts val="0"/>
              </a:spcAft>
              <a:buSzPts val="1300"/>
              <a:buFont typeface="Poppins Light"/>
              <a:buAutoNum type="arabicPeriod"/>
            </a:pPr>
            <a:r>
              <a:rPr lang="es" sz="1300">
                <a:latin typeface="Poppins Light"/>
                <a:ea typeface="Poppins Light"/>
                <a:cs typeface="Poppins Light"/>
                <a:sym typeface="Poppins Light"/>
              </a:rPr>
              <a:t>Hagamos 3 o 4 equipos mezclando UX y DS</a:t>
            </a:r>
            <a:endParaRPr sz="1300">
              <a:latin typeface="Poppins Light"/>
              <a:ea typeface="Poppins Light"/>
              <a:cs typeface="Poppins Light"/>
              <a:sym typeface="Poppins Light"/>
            </a:endParaRPr>
          </a:p>
          <a:p>
            <a:pPr indent="-311150" lvl="0" marL="457200" rtl="0" algn="l">
              <a:spcBef>
                <a:spcPts val="0"/>
              </a:spcBef>
              <a:spcAft>
                <a:spcPts val="0"/>
              </a:spcAft>
              <a:buSzPts val="1300"/>
              <a:buFont typeface="Poppins Light"/>
              <a:buAutoNum type="arabicPeriod"/>
            </a:pPr>
            <a:r>
              <a:rPr lang="es" sz="1300">
                <a:latin typeface="Poppins Light"/>
                <a:ea typeface="Poppins Light"/>
                <a:cs typeface="Poppins Light"/>
                <a:sym typeface="Poppins Light"/>
              </a:rPr>
              <a:t>Se os va a entregar un documento con datos en bruto de usuarios jugando a un videojuego</a:t>
            </a:r>
            <a:endParaRPr sz="1300">
              <a:latin typeface="Poppins Light"/>
              <a:ea typeface="Poppins Light"/>
              <a:cs typeface="Poppins Light"/>
              <a:sym typeface="Poppins Light"/>
            </a:endParaRPr>
          </a:p>
          <a:p>
            <a:pPr indent="-311150" lvl="0" marL="457200" rtl="0" algn="l">
              <a:spcBef>
                <a:spcPts val="0"/>
              </a:spcBef>
              <a:spcAft>
                <a:spcPts val="0"/>
              </a:spcAft>
              <a:buSzPts val="1300"/>
              <a:buFont typeface="Poppins Light"/>
              <a:buAutoNum type="arabicPeriod"/>
            </a:pPr>
            <a:r>
              <a:rPr lang="es" sz="1300">
                <a:latin typeface="Poppins Light"/>
                <a:ea typeface="Poppins Light"/>
                <a:cs typeface="Poppins Light"/>
                <a:sym typeface="Poppins Light"/>
              </a:rPr>
              <a:t>Los profesores tendrán el papel de negocio final (empresa de videojuegos), además de ayudaros con la parte de UX/DS</a:t>
            </a:r>
            <a:endParaRPr sz="1300">
              <a:latin typeface="Poppins Light"/>
              <a:ea typeface="Poppins Light"/>
              <a:cs typeface="Poppins Light"/>
              <a:sym typeface="Poppins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61"/>
          <p:cNvSpPr/>
          <p:nvPr/>
        </p:nvSpPr>
        <p:spPr>
          <a:xfrm>
            <a:off x="438900" y="1570825"/>
            <a:ext cx="3114600" cy="3315300"/>
          </a:xfrm>
          <a:prstGeom prst="rect">
            <a:avLst/>
          </a:prstGeom>
          <a:solidFill>
            <a:srgbClr val="FFFFFF"/>
          </a:solidFill>
          <a:ln>
            <a:noFill/>
          </a:ln>
          <a:effectLst>
            <a:outerShdw blurRad="485775" rotWithShape="0" algn="bl" dir="7740000" dist="104775">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61"/>
          <p:cNvSpPr txBox="1"/>
          <p:nvPr/>
        </p:nvSpPr>
        <p:spPr>
          <a:xfrm>
            <a:off x="724350" y="3832575"/>
            <a:ext cx="2388000" cy="312900"/>
          </a:xfrm>
          <a:prstGeom prst="rect">
            <a:avLst/>
          </a:prstGeom>
          <a:noFill/>
          <a:ln>
            <a:noFill/>
          </a:ln>
        </p:spPr>
        <p:txBody>
          <a:bodyPr anchorCtr="0" anchor="t" bIns="17825" lIns="0" spcFirstLastPara="1" rIns="0" wrap="square" tIns="17825">
            <a:noAutofit/>
          </a:bodyPr>
          <a:lstStyle/>
          <a:p>
            <a:pPr indent="0" lvl="0" marL="0" marR="0" rtl="0" algn="ctr">
              <a:lnSpc>
                <a:spcPct val="100000"/>
              </a:lnSpc>
              <a:spcBef>
                <a:spcPts val="0"/>
              </a:spcBef>
              <a:spcAft>
                <a:spcPts val="0"/>
              </a:spcAft>
              <a:buNone/>
            </a:pPr>
            <a:r>
              <a:rPr lang="es" sz="1600">
                <a:solidFill>
                  <a:srgbClr val="666666"/>
                </a:solidFill>
                <a:latin typeface="Lato"/>
                <a:ea typeface="Lato"/>
                <a:cs typeface="Lato"/>
                <a:sym typeface="Lato"/>
              </a:rPr>
              <a:t>Entender el negocio</a:t>
            </a:r>
            <a:endParaRPr i="0" sz="1600" u="none" cap="none" strike="noStrike">
              <a:solidFill>
                <a:srgbClr val="666666"/>
              </a:solidFill>
              <a:latin typeface="Lato"/>
              <a:ea typeface="Lato"/>
              <a:cs typeface="Lato"/>
              <a:sym typeface="Lato"/>
            </a:endParaRPr>
          </a:p>
        </p:txBody>
      </p:sp>
      <p:sp>
        <p:nvSpPr>
          <p:cNvPr id="558" name="Google Shape;558;p61"/>
          <p:cNvSpPr/>
          <p:nvPr/>
        </p:nvSpPr>
        <p:spPr>
          <a:xfrm>
            <a:off x="5037500" y="1367125"/>
            <a:ext cx="1035600" cy="1035600"/>
          </a:xfrm>
          <a:prstGeom prst="rect">
            <a:avLst/>
          </a:prstGeom>
          <a:solidFill>
            <a:srgbClr val="FFF2CC"/>
          </a:solidFill>
          <a:ln>
            <a:noFill/>
          </a:ln>
          <a:effectLst>
            <a:outerShdw blurRad="485775" rotWithShape="0" algn="bl" dir="7740000" dist="104775">
              <a:srgbClr val="000000">
                <a:alpha val="21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000">
                <a:latin typeface="Comic Sans MS"/>
                <a:ea typeface="Comic Sans MS"/>
                <a:cs typeface="Comic Sans MS"/>
                <a:sym typeface="Comic Sans MS"/>
              </a:rPr>
              <a:t>El usuario juega</a:t>
            </a:r>
            <a:endParaRPr sz="1000">
              <a:latin typeface="Comic Sans MS"/>
              <a:ea typeface="Comic Sans MS"/>
              <a:cs typeface="Comic Sans MS"/>
              <a:sym typeface="Comic Sans MS"/>
            </a:endParaRPr>
          </a:p>
        </p:txBody>
      </p:sp>
      <p:sp>
        <p:nvSpPr>
          <p:cNvPr id="559" name="Google Shape;559;p61"/>
          <p:cNvSpPr/>
          <p:nvPr/>
        </p:nvSpPr>
        <p:spPr>
          <a:xfrm>
            <a:off x="6433800" y="1082413"/>
            <a:ext cx="1035600" cy="1035600"/>
          </a:xfrm>
          <a:prstGeom prst="rect">
            <a:avLst/>
          </a:prstGeom>
          <a:solidFill>
            <a:srgbClr val="FFF2CC"/>
          </a:solidFill>
          <a:ln>
            <a:noFill/>
          </a:ln>
          <a:effectLst>
            <a:outerShdw blurRad="485775" rotWithShape="0" algn="bl" dir="7740000" dist="104775">
              <a:srgbClr val="000000">
                <a:alpha val="21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000">
                <a:latin typeface="Comic Sans MS"/>
                <a:ea typeface="Comic Sans MS"/>
                <a:cs typeface="Comic Sans MS"/>
                <a:sym typeface="Comic Sans MS"/>
              </a:rPr>
              <a:t>Versión gratuita: pasadas X pantallas, hay que esperar (publicidad)</a:t>
            </a:r>
            <a:endParaRPr sz="1000">
              <a:latin typeface="Comic Sans MS"/>
              <a:ea typeface="Comic Sans MS"/>
              <a:cs typeface="Comic Sans MS"/>
              <a:sym typeface="Comic Sans MS"/>
            </a:endParaRPr>
          </a:p>
        </p:txBody>
      </p:sp>
      <p:sp>
        <p:nvSpPr>
          <p:cNvPr id="560" name="Google Shape;560;p61"/>
          <p:cNvSpPr/>
          <p:nvPr/>
        </p:nvSpPr>
        <p:spPr>
          <a:xfrm>
            <a:off x="6433800" y="2283050"/>
            <a:ext cx="1035600" cy="1035600"/>
          </a:xfrm>
          <a:prstGeom prst="rect">
            <a:avLst/>
          </a:prstGeom>
          <a:solidFill>
            <a:srgbClr val="FFF2CC"/>
          </a:solidFill>
          <a:ln>
            <a:noFill/>
          </a:ln>
          <a:effectLst>
            <a:outerShdw blurRad="485775" rotWithShape="0" algn="bl" dir="7740000" dist="104775">
              <a:srgbClr val="000000">
                <a:alpha val="21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000">
                <a:latin typeface="Comic Sans MS"/>
                <a:ea typeface="Comic Sans MS"/>
                <a:cs typeface="Comic Sans MS"/>
                <a:sym typeface="Comic Sans MS"/>
              </a:rPr>
              <a:t>Versión de pago: sin publicidad</a:t>
            </a:r>
            <a:endParaRPr sz="1000">
              <a:latin typeface="Comic Sans MS"/>
              <a:ea typeface="Comic Sans MS"/>
              <a:cs typeface="Comic Sans MS"/>
              <a:sym typeface="Comic Sans MS"/>
            </a:endParaRPr>
          </a:p>
        </p:txBody>
      </p:sp>
      <p:sp>
        <p:nvSpPr>
          <p:cNvPr id="561" name="Google Shape;561;p61"/>
          <p:cNvSpPr/>
          <p:nvPr/>
        </p:nvSpPr>
        <p:spPr>
          <a:xfrm>
            <a:off x="6219000" y="3636925"/>
            <a:ext cx="1035600" cy="1249200"/>
          </a:xfrm>
          <a:prstGeom prst="rect">
            <a:avLst/>
          </a:prstGeom>
          <a:solidFill>
            <a:srgbClr val="FFF2CC"/>
          </a:solidFill>
          <a:ln>
            <a:noFill/>
          </a:ln>
          <a:effectLst>
            <a:outerShdw blurRad="485775" rotWithShape="0" algn="bl" dir="7740000" dist="104775">
              <a:srgbClr val="000000">
                <a:alpha val="21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000">
                <a:latin typeface="Comic Sans MS"/>
                <a:ea typeface="Comic Sans MS"/>
                <a:cs typeface="Comic Sans MS"/>
                <a:sym typeface="Comic Sans MS"/>
              </a:rPr>
              <a:t>Métricas: roundgames → veces que se juega durante la primera semana</a:t>
            </a:r>
            <a:endParaRPr sz="1000">
              <a:latin typeface="Comic Sans MS"/>
              <a:ea typeface="Comic Sans MS"/>
              <a:cs typeface="Comic Sans MS"/>
              <a:sym typeface="Comic Sans MS"/>
            </a:endParaRPr>
          </a:p>
        </p:txBody>
      </p:sp>
      <p:sp>
        <p:nvSpPr>
          <p:cNvPr id="562" name="Google Shape;562;p61"/>
          <p:cNvSpPr/>
          <p:nvPr/>
        </p:nvSpPr>
        <p:spPr>
          <a:xfrm>
            <a:off x="3777688" y="1037213"/>
            <a:ext cx="1035600" cy="1035600"/>
          </a:xfrm>
          <a:prstGeom prst="rect">
            <a:avLst/>
          </a:prstGeom>
          <a:solidFill>
            <a:srgbClr val="FFF2CC"/>
          </a:solidFill>
          <a:ln>
            <a:noFill/>
          </a:ln>
          <a:effectLst>
            <a:outerShdw blurRad="485775" rotWithShape="0" algn="bl" dir="7740000" dist="104775">
              <a:srgbClr val="000000">
                <a:alpha val="21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000">
                <a:latin typeface="Comic Sans MS"/>
                <a:ea typeface="Comic Sans MS"/>
                <a:cs typeface="Comic Sans MS"/>
                <a:sym typeface="Comic Sans MS"/>
              </a:rPr>
              <a:t>Un usuario se descarga el videojuego en su </a:t>
            </a:r>
            <a:r>
              <a:rPr lang="es" sz="1000">
                <a:latin typeface="Comic Sans MS"/>
                <a:ea typeface="Comic Sans MS"/>
                <a:cs typeface="Comic Sans MS"/>
                <a:sym typeface="Comic Sans MS"/>
              </a:rPr>
              <a:t>móvil</a:t>
            </a:r>
            <a:endParaRPr sz="1000">
              <a:latin typeface="Comic Sans MS"/>
              <a:ea typeface="Comic Sans MS"/>
              <a:cs typeface="Comic Sans MS"/>
              <a:sym typeface="Comic Sans MS"/>
            </a:endParaRPr>
          </a:p>
        </p:txBody>
      </p:sp>
      <p:sp>
        <p:nvSpPr>
          <p:cNvPr id="563" name="Google Shape;563;p61"/>
          <p:cNvSpPr/>
          <p:nvPr/>
        </p:nvSpPr>
        <p:spPr>
          <a:xfrm>
            <a:off x="3751600" y="3471325"/>
            <a:ext cx="1035600" cy="1414800"/>
          </a:xfrm>
          <a:prstGeom prst="rect">
            <a:avLst/>
          </a:prstGeom>
          <a:solidFill>
            <a:srgbClr val="FFF2CC"/>
          </a:solidFill>
          <a:ln>
            <a:noFill/>
          </a:ln>
          <a:effectLst>
            <a:outerShdw blurRad="485775" rotWithShape="0" algn="bl" dir="7740000" dist="104775">
              <a:srgbClr val="000000">
                <a:alpha val="21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000">
                <a:latin typeface="Comic Sans MS"/>
                <a:ea typeface="Comic Sans MS"/>
                <a:cs typeface="Comic Sans MS"/>
                <a:sym typeface="Comic Sans MS"/>
              </a:rPr>
              <a:t>Métricas:</a:t>
            </a:r>
            <a:endParaRPr sz="1000">
              <a:latin typeface="Comic Sans MS"/>
              <a:ea typeface="Comic Sans MS"/>
              <a:cs typeface="Comic Sans MS"/>
              <a:sym typeface="Comic Sans MS"/>
            </a:endParaRPr>
          </a:p>
          <a:p>
            <a:pPr indent="0" lvl="0" marL="0" marR="0" rtl="0" algn="l">
              <a:lnSpc>
                <a:spcPct val="100000"/>
              </a:lnSpc>
              <a:spcBef>
                <a:spcPts val="0"/>
              </a:spcBef>
              <a:spcAft>
                <a:spcPts val="0"/>
              </a:spcAft>
              <a:buNone/>
            </a:pPr>
            <a:r>
              <a:rPr lang="es" sz="1000">
                <a:latin typeface="Comic Sans MS"/>
                <a:ea typeface="Comic Sans MS"/>
                <a:cs typeface="Comic Sans MS"/>
                <a:sym typeface="Comic Sans MS"/>
              </a:rPr>
              <a:t>retención a 1 día→ usuarios que siguen jugando después de 1 día tras la instalación</a:t>
            </a:r>
            <a:endParaRPr sz="1000">
              <a:latin typeface="Comic Sans MS"/>
              <a:ea typeface="Comic Sans MS"/>
              <a:cs typeface="Comic Sans MS"/>
              <a:sym typeface="Comic Sans MS"/>
            </a:endParaRPr>
          </a:p>
        </p:txBody>
      </p:sp>
      <p:sp>
        <p:nvSpPr>
          <p:cNvPr id="564" name="Google Shape;564;p61"/>
          <p:cNvSpPr/>
          <p:nvPr/>
        </p:nvSpPr>
        <p:spPr>
          <a:xfrm>
            <a:off x="7387550" y="1570825"/>
            <a:ext cx="1035600" cy="1519800"/>
          </a:xfrm>
          <a:prstGeom prst="rect">
            <a:avLst/>
          </a:prstGeom>
          <a:solidFill>
            <a:srgbClr val="FFF2CC"/>
          </a:solidFill>
          <a:ln>
            <a:noFill/>
          </a:ln>
          <a:effectLst>
            <a:outerShdw blurRad="485775" rotWithShape="0" algn="bl" dir="7740000" dist="104775">
              <a:srgbClr val="000000">
                <a:alpha val="21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s" sz="1000">
                <a:latin typeface="Comic Sans MS"/>
                <a:ea typeface="Comic Sans MS"/>
                <a:cs typeface="Comic Sans MS"/>
                <a:sym typeface="Comic Sans MS"/>
              </a:rPr>
              <a:t>¿Dónde coloco la pantalla con la primera publicidad para que jueguen más usuarios?</a:t>
            </a:r>
            <a:endParaRPr b="1" sz="1000">
              <a:latin typeface="Comic Sans MS"/>
              <a:ea typeface="Comic Sans MS"/>
              <a:cs typeface="Comic Sans MS"/>
              <a:sym typeface="Comic Sans MS"/>
            </a:endParaRPr>
          </a:p>
        </p:txBody>
      </p:sp>
      <p:sp>
        <p:nvSpPr>
          <p:cNvPr id="565" name="Google Shape;565;p61"/>
          <p:cNvSpPr/>
          <p:nvPr/>
        </p:nvSpPr>
        <p:spPr>
          <a:xfrm>
            <a:off x="4985300" y="3418825"/>
            <a:ext cx="1035600" cy="1519800"/>
          </a:xfrm>
          <a:prstGeom prst="rect">
            <a:avLst/>
          </a:prstGeom>
          <a:solidFill>
            <a:srgbClr val="FFF2CC"/>
          </a:solidFill>
          <a:ln>
            <a:noFill/>
          </a:ln>
          <a:effectLst>
            <a:outerShdw blurRad="485775" rotWithShape="0" algn="bl" dir="7740000" dist="104775">
              <a:srgbClr val="000000">
                <a:alpha val="21000"/>
              </a:srgbClr>
            </a:outerShdw>
          </a:effectLst>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000">
                <a:solidFill>
                  <a:schemeClr val="dk1"/>
                </a:solidFill>
                <a:latin typeface="Comic Sans MS"/>
                <a:ea typeface="Comic Sans MS"/>
                <a:cs typeface="Comic Sans MS"/>
                <a:sym typeface="Comic Sans MS"/>
              </a:rPr>
              <a:t>Métricas:</a:t>
            </a:r>
            <a:endParaRPr sz="1000">
              <a:solidFill>
                <a:schemeClr val="dk1"/>
              </a:solidFill>
              <a:latin typeface="Comic Sans MS"/>
              <a:ea typeface="Comic Sans MS"/>
              <a:cs typeface="Comic Sans MS"/>
              <a:sym typeface="Comic Sans MS"/>
            </a:endParaRPr>
          </a:p>
          <a:p>
            <a:pPr indent="0" lvl="0" marL="0" rtl="0" algn="l">
              <a:spcBef>
                <a:spcPts val="0"/>
              </a:spcBef>
              <a:spcAft>
                <a:spcPts val="0"/>
              </a:spcAft>
              <a:buClr>
                <a:schemeClr val="dk1"/>
              </a:buClr>
              <a:buSzPts val="1100"/>
              <a:buFont typeface="Arial"/>
              <a:buNone/>
            </a:pPr>
            <a:r>
              <a:rPr lang="es" sz="1000">
                <a:solidFill>
                  <a:schemeClr val="dk1"/>
                </a:solidFill>
                <a:latin typeface="Comic Sans MS"/>
                <a:ea typeface="Comic Sans MS"/>
                <a:cs typeface="Comic Sans MS"/>
                <a:sym typeface="Comic Sans MS"/>
              </a:rPr>
              <a:t>retención a 7 días→ usuarios que siguen jugando después de 7 día tras la instalación</a:t>
            </a:r>
            <a:endParaRPr sz="1000">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None/>
            </a:pPr>
            <a:r>
              <a:t/>
            </a:r>
            <a:endParaRPr sz="1000">
              <a:latin typeface="Comic Sans MS"/>
              <a:ea typeface="Comic Sans MS"/>
              <a:cs typeface="Comic Sans MS"/>
              <a:sym typeface="Comic Sans MS"/>
            </a:endParaRPr>
          </a:p>
        </p:txBody>
      </p:sp>
      <p:sp>
        <p:nvSpPr>
          <p:cNvPr id="566" name="Google Shape;566;p61"/>
          <p:cNvSpPr/>
          <p:nvPr/>
        </p:nvSpPr>
        <p:spPr>
          <a:xfrm>
            <a:off x="0" y="-82039"/>
            <a:ext cx="1194300" cy="710700"/>
          </a:xfrm>
          <a:prstGeom prst="rect">
            <a:avLst/>
          </a:prstGeom>
          <a:solidFill>
            <a:srgbClr val="F1090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67" name="Google Shape;567;p61"/>
          <p:cNvSpPr txBox="1"/>
          <p:nvPr/>
        </p:nvSpPr>
        <p:spPr>
          <a:xfrm>
            <a:off x="514350" y="100063"/>
            <a:ext cx="7446900" cy="5286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3500"/>
              <a:buFont typeface="Arial"/>
              <a:buNone/>
            </a:pPr>
            <a:r>
              <a:rPr b="1" lang="es" sz="3500">
                <a:solidFill>
                  <a:srgbClr val="231F1D"/>
                </a:solidFill>
              </a:rPr>
              <a:t>Objetivo: Optimizar mi videojuego</a:t>
            </a:r>
            <a:endParaRPr b="0" i="0" sz="700" u="none" cap="none" strike="noStrike">
              <a:solidFill>
                <a:srgbClr val="000000"/>
              </a:solidFill>
              <a:latin typeface="Arial"/>
              <a:ea typeface="Arial"/>
              <a:cs typeface="Arial"/>
              <a:sym typeface="Arial"/>
            </a:endParaRPr>
          </a:p>
        </p:txBody>
      </p:sp>
      <p:pic>
        <p:nvPicPr>
          <p:cNvPr id="568" name="Google Shape;568;p61"/>
          <p:cNvPicPr preferRelativeResize="0"/>
          <p:nvPr/>
        </p:nvPicPr>
        <p:blipFill>
          <a:blip r:embed="rId3">
            <a:alphaModFix/>
          </a:blip>
          <a:stretch>
            <a:fillRect/>
          </a:stretch>
        </p:blipFill>
        <p:spPr>
          <a:xfrm>
            <a:off x="645350" y="1990150"/>
            <a:ext cx="2701700" cy="1519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62"/>
          <p:cNvSpPr/>
          <p:nvPr/>
        </p:nvSpPr>
        <p:spPr>
          <a:xfrm>
            <a:off x="0" y="-82039"/>
            <a:ext cx="1194300" cy="710700"/>
          </a:xfrm>
          <a:prstGeom prst="rect">
            <a:avLst/>
          </a:prstGeom>
          <a:solidFill>
            <a:srgbClr val="F1090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74" name="Google Shape;574;p62"/>
          <p:cNvSpPr txBox="1"/>
          <p:nvPr/>
        </p:nvSpPr>
        <p:spPr>
          <a:xfrm>
            <a:off x="514350" y="100063"/>
            <a:ext cx="7446900" cy="5286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3500"/>
              <a:buFont typeface="Arial"/>
              <a:buNone/>
            </a:pPr>
            <a:r>
              <a:rPr b="1" lang="es" sz="3500">
                <a:solidFill>
                  <a:srgbClr val="231F1D"/>
                </a:solidFill>
              </a:rPr>
              <a:t>¿Qué está fallando? ¿Qué está funcionando? A|B testing</a:t>
            </a:r>
            <a:endParaRPr b="0" i="0" sz="700" u="none" cap="none" strike="noStrike">
              <a:solidFill>
                <a:srgbClr val="000000"/>
              </a:solidFill>
              <a:latin typeface="Arial"/>
              <a:ea typeface="Arial"/>
              <a:cs typeface="Arial"/>
              <a:sym typeface="Arial"/>
            </a:endParaRPr>
          </a:p>
        </p:txBody>
      </p:sp>
      <p:pic>
        <p:nvPicPr>
          <p:cNvPr id="575" name="Google Shape;575;p62"/>
          <p:cNvPicPr preferRelativeResize="0"/>
          <p:nvPr/>
        </p:nvPicPr>
        <p:blipFill>
          <a:blip r:embed="rId3">
            <a:alphaModFix/>
          </a:blip>
          <a:stretch>
            <a:fillRect/>
          </a:stretch>
        </p:blipFill>
        <p:spPr>
          <a:xfrm>
            <a:off x="3099325" y="1667836"/>
            <a:ext cx="5762625" cy="2790825"/>
          </a:xfrm>
          <a:prstGeom prst="rect">
            <a:avLst/>
          </a:prstGeom>
          <a:noFill/>
          <a:ln>
            <a:noFill/>
          </a:ln>
        </p:spPr>
      </p:pic>
      <p:sp>
        <p:nvSpPr>
          <p:cNvPr id="576" name="Google Shape;576;p62"/>
          <p:cNvSpPr txBox="1"/>
          <p:nvPr/>
        </p:nvSpPr>
        <p:spPr>
          <a:xfrm>
            <a:off x="247575" y="1946075"/>
            <a:ext cx="2550900" cy="10467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s" sz="1300">
                <a:latin typeface="Poppins Light"/>
                <a:ea typeface="Poppins Light"/>
                <a:cs typeface="Poppins Light"/>
                <a:sym typeface="Poppins Light"/>
              </a:rPr>
              <a:t>Queremos estudiar experimentalmente dos posibles versiones de una web</a:t>
            </a:r>
            <a:endParaRPr sz="1300">
              <a:latin typeface="Poppins Light"/>
              <a:ea typeface="Poppins Light"/>
              <a:cs typeface="Poppins Light"/>
              <a:sym typeface="Poppins Light"/>
            </a:endParaRPr>
          </a:p>
          <a:p>
            <a:pPr indent="0" lvl="0" marL="0" rtl="0" algn="l">
              <a:spcBef>
                <a:spcPts val="1000"/>
              </a:spcBef>
              <a:spcAft>
                <a:spcPts val="0"/>
              </a:spcAft>
              <a:buNone/>
            </a:pPr>
            <a:r>
              <a:rPr b="1" lang="es" sz="1300">
                <a:latin typeface="Poppins"/>
                <a:ea typeface="Poppins"/>
                <a:cs typeface="Poppins"/>
                <a:sym typeface="Poppins"/>
              </a:rPr>
              <a:t>A: </a:t>
            </a:r>
            <a:r>
              <a:rPr lang="es" sz="1300">
                <a:latin typeface="Poppins Light"/>
                <a:ea typeface="Poppins Light"/>
                <a:cs typeface="Poppins Light"/>
                <a:sym typeface="Poppins Light"/>
              </a:rPr>
              <a:t>El color de fondo de un elemento es rojo</a:t>
            </a:r>
            <a:endParaRPr sz="1300">
              <a:latin typeface="Poppins Light"/>
              <a:ea typeface="Poppins Light"/>
              <a:cs typeface="Poppins Light"/>
              <a:sym typeface="Poppins Light"/>
            </a:endParaRPr>
          </a:p>
          <a:p>
            <a:pPr indent="0" lvl="0" marL="0" rtl="0" algn="l">
              <a:spcBef>
                <a:spcPts val="1000"/>
              </a:spcBef>
              <a:spcAft>
                <a:spcPts val="0"/>
              </a:spcAft>
              <a:buNone/>
            </a:pPr>
            <a:r>
              <a:rPr b="1" lang="es" sz="1300">
                <a:latin typeface="Poppins"/>
                <a:ea typeface="Poppins"/>
                <a:cs typeface="Poppins"/>
                <a:sym typeface="Poppins"/>
              </a:rPr>
              <a:t>B: </a:t>
            </a:r>
            <a:r>
              <a:rPr lang="es" sz="1300">
                <a:latin typeface="Poppins Light"/>
                <a:ea typeface="Poppins Light"/>
                <a:cs typeface="Poppins Light"/>
                <a:sym typeface="Poppins Light"/>
              </a:rPr>
              <a:t>El color de fondo de un elemento es verde</a:t>
            </a:r>
            <a:endParaRPr sz="1300">
              <a:latin typeface="Poppins Light"/>
              <a:ea typeface="Poppins Light"/>
              <a:cs typeface="Poppins Light"/>
              <a:sym typeface="Poppins Light"/>
            </a:endParaRPr>
          </a:p>
          <a:p>
            <a:pPr indent="0" lvl="0" marL="0" rtl="0" algn="l">
              <a:spcBef>
                <a:spcPts val="1000"/>
              </a:spcBef>
              <a:spcAft>
                <a:spcPts val="1000"/>
              </a:spcAft>
              <a:buNone/>
            </a:pPr>
            <a:r>
              <a:rPr lang="es" sz="1300">
                <a:latin typeface="Poppins Light"/>
                <a:ea typeface="Poppins Light"/>
                <a:cs typeface="Poppins Light"/>
                <a:sym typeface="Poppins Light"/>
              </a:rPr>
              <a:t>A la mitad de mis usuarios les muestro A, a la otra mitad B, registro su comportamiento en la web y comparo qué se comporta mejor: A o B</a:t>
            </a:r>
            <a:endParaRPr sz="1300">
              <a:latin typeface="Poppins Light"/>
              <a:ea typeface="Poppins Light"/>
              <a:cs typeface="Poppins Light"/>
              <a:sym typeface="Poppins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63"/>
          <p:cNvSpPr/>
          <p:nvPr/>
        </p:nvSpPr>
        <p:spPr>
          <a:xfrm>
            <a:off x="0" y="-82039"/>
            <a:ext cx="1194300" cy="710700"/>
          </a:xfrm>
          <a:prstGeom prst="rect">
            <a:avLst/>
          </a:prstGeom>
          <a:solidFill>
            <a:srgbClr val="F1090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82" name="Google Shape;582;p63"/>
          <p:cNvSpPr txBox="1"/>
          <p:nvPr/>
        </p:nvSpPr>
        <p:spPr>
          <a:xfrm>
            <a:off x="514350" y="100063"/>
            <a:ext cx="7446900" cy="5286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3500"/>
              <a:buFont typeface="Arial"/>
              <a:buNone/>
            </a:pPr>
            <a:r>
              <a:rPr b="1" lang="es" sz="3500">
                <a:solidFill>
                  <a:srgbClr val="231F1D"/>
                </a:solidFill>
              </a:rPr>
              <a:t>¿Qué está fallando? ¿Qué está funcionando? </a:t>
            </a:r>
            <a:r>
              <a:rPr b="1" lang="es" sz="3500">
                <a:solidFill>
                  <a:srgbClr val="231F1D"/>
                </a:solidFill>
              </a:rPr>
              <a:t>A</a:t>
            </a:r>
            <a:r>
              <a:rPr b="1" lang="es" sz="3500">
                <a:solidFill>
                  <a:srgbClr val="231F1D"/>
                </a:solidFill>
              </a:rPr>
              <a:t>|B testing</a:t>
            </a:r>
            <a:endParaRPr b="0" i="0" sz="700" u="none" cap="none" strike="noStrike">
              <a:solidFill>
                <a:srgbClr val="000000"/>
              </a:solidFill>
              <a:latin typeface="Arial"/>
              <a:ea typeface="Arial"/>
              <a:cs typeface="Arial"/>
              <a:sym typeface="Arial"/>
            </a:endParaRPr>
          </a:p>
        </p:txBody>
      </p:sp>
      <p:sp>
        <p:nvSpPr>
          <p:cNvPr id="583" name="Google Shape;583;p63"/>
          <p:cNvSpPr txBox="1"/>
          <p:nvPr/>
        </p:nvSpPr>
        <p:spPr>
          <a:xfrm>
            <a:off x="247575" y="1946075"/>
            <a:ext cx="2550900" cy="10467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s" sz="1300">
                <a:latin typeface="Poppins Light"/>
                <a:ea typeface="Poppins Light"/>
                <a:cs typeface="Poppins Light"/>
                <a:sym typeface="Poppins Light"/>
              </a:rPr>
              <a:t>Pantalla con publicidad</a:t>
            </a:r>
            <a:endParaRPr sz="1300">
              <a:latin typeface="Poppins Light"/>
              <a:ea typeface="Poppins Light"/>
              <a:cs typeface="Poppins Light"/>
              <a:sym typeface="Poppins Light"/>
            </a:endParaRPr>
          </a:p>
          <a:p>
            <a:pPr indent="0" lvl="0" marL="0" rtl="0" algn="l">
              <a:spcBef>
                <a:spcPts val="1000"/>
              </a:spcBef>
              <a:spcAft>
                <a:spcPts val="0"/>
              </a:spcAft>
              <a:buNone/>
            </a:pPr>
            <a:r>
              <a:rPr b="1" lang="es" sz="1300">
                <a:latin typeface="Poppins"/>
                <a:ea typeface="Poppins"/>
                <a:cs typeface="Poppins"/>
                <a:sym typeface="Poppins"/>
              </a:rPr>
              <a:t>A: </a:t>
            </a:r>
            <a:r>
              <a:rPr lang="es" sz="1300">
                <a:latin typeface="Poppins Light"/>
                <a:ea typeface="Poppins Light"/>
                <a:cs typeface="Poppins Light"/>
                <a:sym typeface="Poppins Light"/>
              </a:rPr>
              <a:t>Coloco un tiempo de espera con publicidad en la pantalla 25</a:t>
            </a:r>
            <a:endParaRPr sz="1300">
              <a:latin typeface="Poppins Light"/>
              <a:ea typeface="Poppins Light"/>
              <a:cs typeface="Poppins Light"/>
              <a:sym typeface="Poppins Light"/>
            </a:endParaRPr>
          </a:p>
          <a:p>
            <a:pPr indent="0" lvl="0" marL="0" rtl="0" algn="l">
              <a:spcBef>
                <a:spcPts val="1000"/>
              </a:spcBef>
              <a:spcAft>
                <a:spcPts val="0"/>
              </a:spcAft>
              <a:buNone/>
            </a:pPr>
            <a:r>
              <a:rPr b="1" lang="es" sz="1300">
                <a:latin typeface="Poppins"/>
                <a:ea typeface="Poppins"/>
                <a:cs typeface="Poppins"/>
                <a:sym typeface="Poppins"/>
              </a:rPr>
              <a:t>B: </a:t>
            </a:r>
            <a:r>
              <a:rPr lang="es" sz="1300">
                <a:latin typeface="Poppins Light"/>
                <a:ea typeface="Poppins Light"/>
                <a:cs typeface="Poppins Light"/>
                <a:sym typeface="Poppins Light"/>
              </a:rPr>
              <a:t>Coloco un tiempo de espera con publicidad en la pantalla 50</a:t>
            </a:r>
            <a:endParaRPr sz="1300">
              <a:latin typeface="Poppins Light"/>
              <a:ea typeface="Poppins Light"/>
              <a:cs typeface="Poppins Light"/>
              <a:sym typeface="Poppins Light"/>
            </a:endParaRPr>
          </a:p>
          <a:p>
            <a:pPr indent="0" lvl="0" marL="0" rtl="0" algn="l">
              <a:spcBef>
                <a:spcPts val="1000"/>
              </a:spcBef>
              <a:spcAft>
                <a:spcPts val="0"/>
              </a:spcAft>
              <a:buNone/>
            </a:pPr>
            <a:r>
              <a:rPr lang="es" sz="1300">
                <a:latin typeface="Poppins Light"/>
                <a:ea typeface="Poppins Light"/>
                <a:cs typeface="Poppins Light"/>
                <a:sym typeface="Poppins Light"/>
              </a:rPr>
              <a:t>El tiempo de espera es el mismo. La variación es dónde coloco el elemento en el flujo</a:t>
            </a:r>
            <a:endParaRPr sz="1300">
              <a:latin typeface="Poppins Light"/>
              <a:ea typeface="Poppins Light"/>
              <a:cs typeface="Poppins Light"/>
              <a:sym typeface="Poppins Light"/>
            </a:endParaRPr>
          </a:p>
          <a:p>
            <a:pPr indent="0" lvl="0" marL="0" rtl="0" algn="l">
              <a:spcBef>
                <a:spcPts val="1000"/>
              </a:spcBef>
              <a:spcAft>
                <a:spcPts val="1000"/>
              </a:spcAft>
              <a:buNone/>
            </a:pPr>
            <a:r>
              <a:t/>
            </a:r>
            <a:endParaRPr sz="1300">
              <a:latin typeface="Poppins Light"/>
              <a:ea typeface="Poppins Light"/>
              <a:cs typeface="Poppins Light"/>
              <a:sym typeface="Poppins Light"/>
            </a:endParaRPr>
          </a:p>
        </p:txBody>
      </p:sp>
      <p:pic>
        <p:nvPicPr>
          <p:cNvPr id="584" name="Google Shape;584;p63"/>
          <p:cNvPicPr preferRelativeResize="0"/>
          <p:nvPr/>
        </p:nvPicPr>
        <p:blipFill>
          <a:blip r:embed="rId3">
            <a:alphaModFix/>
          </a:blip>
          <a:stretch>
            <a:fillRect/>
          </a:stretch>
        </p:blipFill>
        <p:spPr>
          <a:xfrm>
            <a:off x="4464875" y="1473450"/>
            <a:ext cx="2289725" cy="3572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64"/>
          <p:cNvSpPr/>
          <p:nvPr/>
        </p:nvSpPr>
        <p:spPr>
          <a:xfrm>
            <a:off x="0" y="-82039"/>
            <a:ext cx="1194300" cy="710700"/>
          </a:xfrm>
          <a:prstGeom prst="rect">
            <a:avLst/>
          </a:prstGeom>
          <a:solidFill>
            <a:srgbClr val="F1090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90" name="Google Shape;590;p64"/>
          <p:cNvSpPr txBox="1"/>
          <p:nvPr/>
        </p:nvSpPr>
        <p:spPr>
          <a:xfrm>
            <a:off x="514350" y="100063"/>
            <a:ext cx="7446900" cy="5286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3500"/>
              <a:buFont typeface="Arial"/>
              <a:buNone/>
            </a:pPr>
            <a:r>
              <a:rPr b="1" lang="es" sz="3500">
                <a:solidFill>
                  <a:srgbClr val="231F1D"/>
                </a:solidFill>
              </a:rPr>
              <a:t>A|B testing, métricas</a:t>
            </a:r>
            <a:endParaRPr b="0" i="0" sz="700" u="none" cap="none" strike="noStrike">
              <a:solidFill>
                <a:srgbClr val="000000"/>
              </a:solidFill>
              <a:latin typeface="Arial"/>
              <a:ea typeface="Arial"/>
              <a:cs typeface="Arial"/>
              <a:sym typeface="Arial"/>
            </a:endParaRPr>
          </a:p>
        </p:txBody>
      </p:sp>
      <p:sp>
        <p:nvSpPr>
          <p:cNvPr id="591" name="Google Shape;591;p64"/>
          <p:cNvSpPr txBox="1"/>
          <p:nvPr/>
        </p:nvSpPr>
        <p:spPr>
          <a:xfrm>
            <a:off x="370350" y="1182050"/>
            <a:ext cx="6683100" cy="1046700"/>
          </a:xfrm>
          <a:prstGeom prst="rect">
            <a:avLst/>
          </a:prstGeom>
          <a:noFill/>
          <a:ln>
            <a:noFill/>
          </a:ln>
        </p:spPr>
        <p:txBody>
          <a:bodyPr anchorCtr="0" anchor="t" bIns="45725" lIns="45725" spcFirstLastPara="1" rIns="45725" wrap="square" tIns="45725">
            <a:noAutofit/>
          </a:bodyPr>
          <a:lstStyle/>
          <a:p>
            <a:pPr indent="0" lvl="0" marL="457200" rtl="0" algn="l">
              <a:spcBef>
                <a:spcPts val="0"/>
              </a:spcBef>
              <a:spcAft>
                <a:spcPts val="0"/>
              </a:spcAft>
              <a:buNone/>
            </a:pPr>
            <a:r>
              <a:rPr b="1" lang="es" sz="2000">
                <a:latin typeface="Poppins"/>
                <a:ea typeface="Poppins"/>
                <a:cs typeface="Poppins"/>
                <a:sym typeface="Poppins"/>
              </a:rPr>
              <a:t>No puedo usar intuiciones</a:t>
            </a:r>
            <a:endParaRPr b="1" sz="2000">
              <a:latin typeface="Poppins"/>
              <a:ea typeface="Poppins"/>
              <a:cs typeface="Poppins"/>
              <a:sym typeface="Poppins"/>
            </a:endParaRPr>
          </a:p>
          <a:p>
            <a:pPr indent="0" lvl="0" marL="457200" rtl="0" algn="l">
              <a:spcBef>
                <a:spcPts val="1000"/>
              </a:spcBef>
              <a:spcAft>
                <a:spcPts val="0"/>
              </a:spcAft>
              <a:buNone/>
            </a:pPr>
            <a:r>
              <a:t/>
            </a:r>
            <a:endParaRPr b="1" sz="2000">
              <a:latin typeface="Poppins"/>
              <a:ea typeface="Poppins"/>
              <a:cs typeface="Poppins"/>
              <a:sym typeface="Poppins"/>
            </a:endParaRPr>
          </a:p>
          <a:p>
            <a:pPr indent="0" lvl="0" marL="0" rtl="0" algn="l">
              <a:spcBef>
                <a:spcPts val="1000"/>
              </a:spcBef>
              <a:spcAft>
                <a:spcPts val="0"/>
              </a:spcAft>
              <a:buNone/>
            </a:pPr>
            <a:r>
              <a:rPr lang="es" sz="1300">
                <a:latin typeface="Poppins Light"/>
                <a:ea typeface="Poppins Light"/>
                <a:cs typeface="Poppins Light"/>
                <a:sym typeface="Poppins Light"/>
              </a:rPr>
              <a:t>Para medir tengo que definir qué me interesa medir.</a:t>
            </a:r>
            <a:endParaRPr sz="1300">
              <a:latin typeface="Poppins Light"/>
              <a:ea typeface="Poppins Light"/>
              <a:cs typeface="Poppins Light"/>
              <a:sym typeface="Poppins Light"/>
            </a:endParaRPr>
          </a:p>
          <a:p>
            <a:pPr indent="0" lvl="0" marL="0" rtl="0" algn="l">
              <a:spcBef>
                <a:spcPts val="1000"/>
              </a:spcBef>
              <a:spcAft>
                <a:spcPts val="0"/>
              </a:spcAft>
              <a:buNone/>
            </a:pPr>
            <a:r>
              <a:rPr lang="es" sz="1300">
                <a:latin typeface="Poppins Light"/>
                <a:ea typeface="Poppins Light"/>
                <a:cs typeface="Poppins Light"/>
                <a:sym typeface="Poppins Light"/>
              </a:rPr>
              <a:t>En general, quiero que mis usuarios jueguen mucho y durante mucho tiempo.</a:t>
            </a:r>
            <a:endParaRPr sz="1300">
              <a:latin typeface="Poppins Light"/>
              <a:ea typeface="Poppins Light"/>
              <a:cs typeface="Poppins Light"/>
              <a:sym typeface="Poppins Light"/>
            </a:endParaRPr>
          </a:p>
          <a:p>
            <a:pPr indent="-311150" lvl="0" marL="457200" rtl="0" algn="l">
              <a:spcBef>
                <a:spcPts val="1000"/>
              </a:spcBef>
              <a:spcAft>
                <a:spcPts val="0"/>
              </a:spcAft>
              <a:buSzPts val="1300"/>
              <a:buFont typeface="Poppins Light"/>
              <a:buChar char="●"/>
            </a:pPr>
            <a:r>
              <a:rPr lang="es" sz="1300">
                <a:latin typeface="Poppins Light"/>
                <a:ea typeface="Poppins Light"/>
                <a:cs typeface="Poppins Light"/>
                <a:sym typeface="Poppins Light"/>
              </a:rPr>
              <a:t>La retención a 1 día es fundamental (que no se vayan antes de las 24 horas)</a:t>
            </a:r>
            <a:endParaRPr sz="1300">
              <a:latin typeface="Poppins Light"/>
              <a:ea typeface="Poppins Light"/>
              <a:cs typeface="Poppins Light"/>
              <a:sym typeface="Poppins Light"/>
            </a:endParaRPr>
          </a:p>
          <a:p>
            <a:pPr indent="-311150" lvl="0" marL="457200" rtl="0" algn="l">
              <a:spcBef>
                <a:spcPts val="0"/>
              </a:spcBef>
              <a:spcAft>
                <a:spcPts val="0"/>
              </a:spcAft>
              <a:buSzPts val="1300"/>
              <a:buFont typeface="Poppins Light"/>
              <a:buChar char="●"/>
            </a:pPr>
            <a:r>
              <a:rPr lang="es" sz="1300">
                <a:latin typeface="Poppins Light"/>
                <a:ea typeface="Poppins Light"/>
                <a:cs typeface="Poppins Light"/>
                <a:sym typeface="Poppins Light"/>
              </a:rPr>
              <a:t>La retención a 7 días en comparación puede ser menos relevante (depende del problema)</a:t>
            </a:r>
            <a:endParaRPr sz="1300">
              <a:latin typeface="Poppins Light"/>
              <a:ea typeface="Poppins Light"/>
              <a:cs typeface="Poppins Light"/>
              <a:sym typeface="Poppins Light"/>
            </a:endParaRPr>
          </a:p>
          <a:p>
            <a:pPr indent="0" lvl="0" marL="0" rtl="0" algn="l">
              <a:spcBef>
                <a:spcPts val="1000"/>
              </a:spcBef>
              <a:spcAft>
                <a:spcPts val="0"/>
              </a:spcAft>
              <a:buNone/>
            </a:pPr>
            <a:r>
              <a:rPr lang="es" sz="1300">
                <a:latin typeface="Poppins Light"/>
                <a:ea typeface="Poppins Light"/>
                <a:cs typeface="Poppins Light"/>
                <a:sym typeface="Poppins Light"/>
              </a:rPr>
              <a:t>Me podría interesar medir las compras que se realizan desde la app, las recomendaciones para jugar a ese juego en RR.SS., etc.</a:t>
            </a:r>
            <a:endParaRPr sz="1300">
              <a:latin typeface="Poppins Light"/>
              <a:ea typeface="Poppins Light"/>
              <a:cs typeface="Poppins Light"/>
              <a:sym typeface="Poppins Light"/>
            </a:endParaRPr>
          </a:p>
          <a:p>
            <a:pPr indent="0" lvl="0" marL="0" rtl="0" algn="l">
              <a:spcBef>
                <a:spcPts val="1000"/>
              </a:spcBef>
              <a:spcAft>
                <a:spcPts val="0"/>
              </a:spcAft>
              <a:buNone/>
            </a:pPr>
            <a:r>
              <a:rPr lang="es" sz="1300">
                <a:latin typeface="Poppins Light"/>
                <a:ea typeface="Poppins Light"/>
                <a:cs typeface="Poppins Light"/>
                <a:sym typeface="Poppins Light"/>
              </a:rPr>
              <a:t> Aquí vamos a fijarnos solamente en las retenciones por simplificación → tener una buena cartera de usuarios</a:t>
            </a:r>
            <a:endParaRPr sz="1300">
              <a:latin typeface="Poppins Light"/>
              <a:ea typeface="Poppins Light"/>
              <a:cs typeface="Poppins Light"/>
              <a:sym typeface="Poppins Light"/>
            </a:endParaRPr>
          </a:p>
          <a:p>
            <a:pPr indent="0" lvl="0" marL="0" rtl="0" algn="l">
              <a:spcBef>
                <a:spcPts val="1000"/>
              </a:spcBef>
              <a:spcAft>
                <a:spcPts val="1000"/>
              </a:spcAft>
              <a:buNone/>
            </a:pPr>
            <a:r>
              <a:t/>
            </a:r>
            <a:endParaRPr sz="1300">
              <a:latin typeface="Poppins Light"/>
              <a:ea typeface="Poppins Light"/>
              <a:cs typeface="Poppins Light"/>
              <a:sym typeface="Poppins Light"/>
            </a:endParaRPr>
          </a:p>
        </p:txBody>
      </p:sp>
      <p:sp>
        <p:nvSpPr>
          <p:cNvPr id="592" name="Google Shape;592;p64"/>
          <p:cNvSpPr/>
          <p:nvPr/>
        </p:nvSpPr>
        <p:spPr>
          <a:xfrm>
            <a:off x="7285233" y="1092564"/>
            <a:ext cx="1183800" cy="1200300"/>
          </a:xfrm>
          <a:prstGeom prst="rect">
            <a:avLst/>
          </a:prstGeom>
          <a:solidFill>
            <a:srgbClr val="F1090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93" name="Google Shape;593;p64"/>
          <p:cNvPicPr preferRelativeResize="0"/>
          <p:nvPr/>
        </p:nvPicPr>
        <p:blipFill>
          <a:blip r:embed="rId3">
            <a:alphaModFix/>
          </a:blip>
          <a:stretch>
            <a:fillRect/>
          </a:stretch>
        </p:blipFill>
        <p:spPr>
          <a:xfrm>
            <a:off x="7347645" y="1163230"/>
            <a:ext cx="1058904" cy="1058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F9F8"/>
        </a:solidFill>
      </p:bgPr>
    </p:bg>
    <p:spTree>
      <p:nvGrpSpPr>
        <p:cNvPr id="157" name="Shape 157"/>
        <p:cNvGrpSpPr/>
        <p:nvPr/>
      </p:nvGrpSpPr>
      <p:grpSpPr>
        <a:xfrm>
          <a:off x="0" y="0"/>
          <a:ext cx="0" cy="0"/>
          <a:chOff x="0" y="0"/>
          <a:chExt cx="0" cy="0"/>
        </a:xfrm>
      </p:grpSpPr>
      <p:pic>
        <p:nvPicPr>
          <p:cNvPr id="158" name="Google Shape;158;p29"/>
          <p:cNvPicPr preferRelativeResize="0"/>
          <p:nvPr/>
        </p:nvPicPr>
        <p:blipFill>
          <a:blip r:embed="rId3">
            <a:alphaModFix/>
          </a:blip>
          <a:stretch>
            <a:fillRect/>
          </a:stretch>
        </p:blipFill>
        <p:spPr>
          <a:xfrm>
            <a:off x="152400" y="152400"/>
            <a:ext cx="8839203" cy="4800717"/>
          </a:xfrm>
          <a:prstGeom prst="rect">
            <a:avLst/>
          </a:prstGeom>
          <a:noFill/>
          <a:ln>
            <a:noFill/>
          </a:ln>
        </p:spPr>
      </p:pic>
      <p:sp>
        <p:nvSpPr>
          <p:cNvPr id="159" name="Google Shape;159;p29"/>
          <p:cNvSpPr/>
          <p:nvPr/>
        </p:nvSpPr>
        <p:spPr>
          <a:xfrm>
            <a:off x="82950" y="2417675"/>
            <a:ext cx="723000" cy="367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800">
                <a:latin typeface="Poppins"/>
                <a:ea typeface="Poppins"/>
                <a:cs typeface="Poppins"/>
                <a:sym typeface="Poppins"/>
              </a:rPr>
              <a:t>Miriam</a:t>
            </a:r>
            <a:endParaRPr sz="800">
              <a:latin typeface="Poppins"/>
              <a:ea typeface="Poppins"/>
              <a:cs typeface="Poppins"/>
              <a:sym typeface="Poppins"/>
            </a:endParaRPr>
          </a:p>
        </p:txBody>
      </p:sp>
      <p:sp>
        <p:nvSpPr>
          <p:cNvPr id="160" name="Google Shape;160;p29"/>
          <p:cNvSpPr/>
          <p:nvPr/>
        </p:nvSpPr>
        <p:spPr>
          <a:xfrm>
            <a:off x="82950" y="2866350"/>
            <a:ext cx="723000" cy="3675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800">
                <a:latin typeface="Poppins"/>
                <a:ea typeface="Poppins"/>
                <a:cs typeface="Poppins"/>
                <a:sym typeface="Poppins"/>
              </a:rPr>
              <a:t>Alberto</a:t>
            </a:r>
            <a:endParaRPr sz="800">
              <a:latin typeface="Poppins"/>
              <a:ea typeface="Poppins"/>
              <a:cs typeface="Poppins"/>
              <a:sym typeface="Poppins"/>
            </a:endParaRPr>
          </a:p>
        </p:txBody>
      </p:sp>
      <p:sp>
        <p:nvSpPr>
          <p:cNvPr id="161" name="Google Shape;161;p29"/>
          <p:cNvSpPr/>
          <p:nvPr/>
        </p:nvSpPr>
        <p:spPr>
          <a:xfrm>
            <a:off x="82950" y="3315025"/>
            <a:ext cx="723000" cy="367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800">
                <a:latin typeface="Poppins"/>
                <a:ea typeface="Poppins"/>
                <a:cs typeface="Poppins"/>
                <a:sym typeface="Poppins"/>
              </a:rPr>
              <a:t>XX</a:t>
            </a:r>
            <a:endParaRPr sz="800">
              <a:latin typeface="Poppins"/>
              <a:ea typeface="Poppins"/>
              <a:cs typeface="Poppins"/>
              <a:sym typeface="Poppins"/>
            </a:endParaRPr>
          </a:p>
        </p:txBody>
      </p:sp>
      <p:sp>
        <p:nvSpPr>
          <p:cNvPr id="162" name="Google Shape;162;p29"/>
          <p:cNvSpPr/>
          <p:nvPr/>
        </p:nvSpPr>
        <p:spPr>
          <a:xfrm>
            <a:off x="82950" y="3763700"/>
            <a:ext cx="723000" cy="3675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800">
                <a:latin typeface="Poppins"/>
                <a:ea typeface="Poppins"/>
                <a:cs typeface="Poppins"/>
                <a:sym typeface="Poppins"/>
              </a:rPr>
              <a:t>XX</a:t>
            </a:r>
            <a:endParaRPr sz="800">
              <a:latin typeface="Poppins"/>
              <a:ea typeface="Poppins"/>
              <a:cs typeface="Poppins"/>
              <a:sym typeface="Poppi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65"/>
          <p:cNvSpPr/>
          <p:nvPr/>
        </p:nvSpPr>
        <p:spPr>
          <a:xfrm>
            <a:off x="473000" y="1849175"/>
            <a:ext cx="2430000" cy="1227600"/>
          </a:xfrm>
          <a:prstGeom prst="rect">
            <a:avLst/>
          </a:prstGeom>
          <a:solidFill>
            <a:srgbClr val="F4CCCC"/>
          </a:solidFill>
          <a:ln>
            <a:noFill/>
          </a:ln>
          <a:effectLst>
            <a:outerShdw blurRad="485775" rotWithShape="0" algn="bl" dir="7740000" dist="104775">
              <a:srgbClr val="000000">
                <a:alpha val="21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000">
                <a:latin typeface="Comic Sans MS"/>
                <a:ea typeface="Comic Sans MS"/>
                <a:cs typeface="Comic Sans MS"/>
                <a:sym typeface="Comic Sans MS"/>
              </a:rPr>
              <a:t>Si DS no comparte sus resultados experimentales con UX, el valor se pierde</a:t>
            </a:r>
            <a:endParaRPr sz="1000">
              <a:latin typeface="Comic Sans MS"/>
              <a:ea typeface="Comic Sans MS"/>
              <a:cs typeface="Comic Sans MS"/>
              <a:sym typeface="Comic Sans MS"/>
            </a:endParaRPr>
          </a:p>
        </p:txBody>
      </p:sp>
      <p:sp>
        <p:nvSpPr>
          <p:cNvPr id="599" name="Google Shape;599;p65"/>
          <p:cNvSpPr/>
          <p:nvPr/>
        </p:nvSpPr>
        <p:spPr>
          <a:xfrm>
            <a:off x="3063600" y="1849175"/>
            <a:ext cx="2430000" cy="1227600"/>
          </a:xfrm>
          <a:prstGeom prst="rect">
            <a:avLst/>
          </a:prstGeom>
          <a:solidFill>
            <a:srgbClr val="F4CCCC"/>
          </a:solidFill>
          <a:ln>
            <a:noFill/>
          </a:ln>
          <a:effectLst>
            <a:outerShdw blurRad="485775" rotWithShape="0" algn="bl" dir="7740000" dist="104775">
              <a:srgbClr val="000000">
                <a:alpha val="21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000">
                <a:latin typeface="Comic Sans MS"/>
                <a:ea typeface="Comic Sans MS"/>
                <a:cs typeface="Comic Sans MS"/>
                <a:sym typeface="Comic Sans MS"/>
              </a:rPr>
              <a:t>Si UX no explica claramente a DS qué datos son los que le interesan medir, DS medirá un escenario que puede no serle útil a UX</a:t>
            </a:r>
            <a:endParaRPr sz="1000">
              <a:latin typeface="Comic Sans MS"/>
              <a:ea typeface="Comic Sans MS"/>
              <a:cs typeface="Comic Sans MS"/>
              <a:sym typeface="Comic Sans MS"/>
            </a:endParaRPr>
          </a:p>
        </p:txBody>
      </p:sp>
      <p:sp>
        <p:nvSpPr>
          <p:cNvPr id="600" name="Google Shape;600;p65"/>
          <p:cNvSpPr/>
          <p:nvPr/>
        </p:nvSpPr>
        <p:spPr>
          <a:xfrm>
            <a:off x="5654200" y="1849175"/>
            <a:ext cx="2430000" cy="1227600"/>
          </a:xfrm>
          <a:prstGeom prst="rect">
            <a:avLst/>
          </a:prstGeom>
          <a:solidFill>
            <a:srgbClr val="F4CCCC"/>
          </a:solidFill>
          <a:ln>
            <a:noFill/>
          </a:ln>
          <a:effectLst>
            <a:outerShdw blurRad="485775" rotWithShape="0" algn="bl" dir="7740000" dist="104775">
              <a:srgbClr val="000000">
                <a:alpha val="21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000">
                <a:latin typeface="Comic Sans MS"/>
                <a:ea typeface="Comic Sans MS"/>
                <a:cs typeface="Comic Sans MS"/>
                <a:sym typeface="Comic Sans MS"/>
              </a:rPr>
              <a:t>UX  tiene un conocimiento mejor de cómo ofrecer un buen producto, pero debe basarse en DS para evitar intuiciones.</a:t>
            </a:r>
            <a:endParaRPr sz="1000">
              <a:latin typeface="Comic Sans MS"/>
              <a:ea typeface="Comic Sans MS"/>
              <a:cs typeface="Comic Sans MS"/>
              <a:sym typeface="Comic Sans MS"/>
            </a:endParaRPr>
          </a:p>
          <a:p>
            <a:pPr indent="0" lvl="0" marL="0" marR="0" rtl="0" algn="l">
              <a:lnSpc>
                <a:spcPct val="100000"/>
              </a:lnSpc>
              <a:spcBef>
                <a:spcPts val="0"/>
              </a:spcBef>
              <a:spcAft>
                <a:spcPts val="0"/>
              </a:spcAft>
              <a:buNone/>
            </a:pPr>
            <a:r>
              <a:rPr lang="es" sz="1000">
                <a:latin typeface="Comic Sans MS"/>
                <a:ea typeface="Comic Sans MS"/>
                <a:cs typeface="Comic Sans MS"/>
                <a:sym typeface="Comic Sans MS"/>
              </a:rPr>
              <a:t>DS tiene conocimientos matemáticos e informáticos, pero debe ser útil para UX (¡es para un producto final!)</a:t>
            </a:r>
            <a:endParaRPr sz="1000">
              <a:latin typeface="Comic Sans MS"/>
              <a:ea typeface="Comic Sans MS"/>
              <a:cs typeface="Comic Sans MS"/>
              <a:sym typeface="Comic Sans MS"/>
            </a:endParaRPr>
          </a:p>
        </p:txBody>
      </p:sp>
      <p:sp>
        <p:nvSpPr>
          <p:cNvPr id="601" name="Google Shape;601;p65"/>
          <p:cNvSpPr/>
          <p:nvPr/>
        </p:nvSpPr>
        <p:spPr>
          <a:xfrm>
            <a:off x="473000" y="3518800"/>
            <a:ext cx="2430000" cy="1227600"/>
          </a:xfrm>
          <a:prstGeom prst="rect">
            <a:avLst/>
          </a:prstGeom>
          <a:solidFill>
            <a:srgbClr val="D9EAD3"/>
          </a:solidFill>
          <a:ln>
            <a:noFill/>
          </a:ln>
          <a:effectLst>
            <a:outerShdw blurRad="485775" rotWithShape="0" algn="bl" dir="7740000" dist="104775">
              <a:srgbClr val="000000">
                <a:alpha val="21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000">
                <a:latin typeface="Comic Sans MS"/>
                <a:ea typeface="Comic Sans MS"/>
                <a:cs typeface="Comic Sans MS"/>
                <a:sym typeface="Comic Sans MS"/>
              </a:rPr>
              <a:t>DS dispondrá de un notebook guía para ir explorando los datos reales, explicando a UX lo que descubre en su análisis</a:t>
            </a:r>
            <a:endParaRPr sz="1000">
              <a:latin typeface="Comic Sans MS"/>
              <a:ea typeface="Comic Sans MS"/>
              <a:cs typeface="Comic Sans MS"/>
              <a:sym typeface="Comic Sans MS"/>
            </a:endParaRPr>
          </a:p>
        </p:txBody>
      </p:sp>
      <p:sp>
        <p:nvSpPr>
          <p:cNvPr id="602" name="Google Shape;602;p65"/>
          <p:cNvSpPr/>
          <p:nvPr/>
        </p:nvSpPr>
        <p:spPr>
          <a:xfrm>
            <a:off x="3063600" y="3518800"/>
            <a:ext cx="2430000" cy="1227600"/>
          </a:xfrm>
          <a:prstGeom prst="rect">
            <a:avLst/>
          </a:prstGeom>
          <a:solidFill>
            <a:srgbClr val="D9EAD3"/>
          </a:solidFill>
          <a:ln>
            <a:noFill/>
          </a:ln>
          <a:effectLst>
            <a:outerShdw blurRad="485775" rotWithShape="0" algn="bl" dir="7740000" dist="104775">
              <a:srgbClr val="000000">
                <a:alpha val="21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000">
                <a:latin typeface="Comic Sans MS"/>
                <a:ea typeface="Comic Sans MS"/>
                <a:cs typeface="Comic Sans MS"/>
                <a:sym typeface="Comic Sans MS"/>
              </a:rPr>
              <a:t>UX pensará junto con DS los motivos potenciales que explican en el mundo real los datos (DS y UX interpretarán los datos). UX se puede apoyar en DS.</a:t>
            </a:r>
            <a:endParaRPr sz="1000">
              <a:latin typeface="Comic Sans MS"/>
              <a:ea typeface="Comic Sans MS"/>
              <a:cs typeface="Comic Sans MS"/>
              <a:sym typeface="Comic Sans MS"/>
            </a:endParaRPr>
          </a:p>
        </p:txBody>
      </p:sp>
      <p:sp>
        <p:nvSpPr>
          <p:cNvPr id="603" name="Google Shape;603;p65"/>
          <p:cNvSpPr/>
          <p:nvPr/>
        </p:nvSpPr>
        <p:spPr>
          <a:xfrm>
            <a:off x="5654200" y="3518800"/>
            <a:ext cx="2430000" cy="1227600"/>
          </a:xfrm>
          <a:prstGeom prst="rect">
            <a:avLst/>
          </a:prstGeom>
          <a:solidFill>
            <a:srgbClr val="D9EAD3"/>
          </a:solidFill>
          <a:ln>
            <a:noFill/>
          </a:ln>
          <a:effectLst>
            <a:outerShdw blurRad="485775" rotWithShape="0" algn="bl" dir="7740000" dist="104775">
              <a:srgbClr val="000000">
                <a:alpha val="21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000">
                <a:latin typeface="Comic Sans MS"/>
                <a:ea typeface="Comic Sans MS"/>
                <a:cs typeface="Comic Sans MS"/>
                <a:sym typeface="Comic Sans MS"/>
              </a:rPr>
              <a:t>UX junto con DS elaborarán un pequeño informe donde explicarán sus resultados obtenidos. Al final de la sesión presentarán sus resultados.</a:t>
            </a:r>
            <a:endParaRPr sz="1000">
              <a:latin typeface="Comic Sans MS"/>
              <a:ea typeface="Comic Sans MS"/>
              <a:cs typeface="Comic Sans MS"/>
              <a:sym typeface="Comic Sans MS"/>
            </a:endParaRPr>
          </a:p>
          <a:p>
            <a:pPr indent="0" lvl="0" marL="0" marR="0" rtl="0" algn="l">
              <a:lnSpc>
                <a:spcPct val="100000"/>
              </a:lnSpc>
              <a:spcBef>
                <a:spcPts val="0"/>
              </a:spcBef>
              <a:spcAft>
                <a:spcPts val="0"/>
              </a:spcAft>
              <a:buNone/>
            </a:pPr>
            <a:r>
              <a:rPr lang="es" sz="1000">
                <a:latin typeface="Comic Sans MS"/>
                <a:ea typeface="Comic Sans MS"/>
                <a:cs typeface="Comic Sans MS"/>
                <a:sym typeface="Comic Sans MS"/>
              </a:rPr>
              <a:t>DS  se puede apoyar en UX. </a:t>
            </a:r>
            <a:endParaRPr sz="1000">
              <a:latin typeface="Comic Sans MS"/>
              <a:ea typeface="Comic Sans MS"/>
              <a:cs typeface="Comic Sans MS"/>
              <a:sym typeface="Comic Sans MS"/>
            </a:endParaRPr>
          </a:p>
        </p:txBody>
      </p:sp>
      <p:sp>
        <p:nvSpPr>
          <p:cNvPr id="604" name="Google Shape;604;p65"/>
          <p:cNvSpPr/>
          <p:nvPr/>
        </p:nvSpPr>
        <p:spPr>
          <a:xfrm>
            <a:off x="0" y="-82039"/>
            <a:ext cx="1194300" cy="710700"/>
          </a:xfrm>
          <a:prstGeom prst="rect">
            <a:avLst/>
          </a:prstGeom>
          <a:solidFill>
            <a:srgbClr val="F1090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605" name="Google Shape;605;p65"/>
          <p:cNvSpPr txBox="1"/>
          <p:nvPr/>
        </p:nvSpPr>
        <p:spPr>
          <a:xfrm>
            <a:off x="514350" y="100063"/>
            <a:ext cx="7446900" cy="5286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3500"/>
              <a:buFont typeface="Arial"/>
              <a:buNone/>
            </a:pPr>
            <a:r>
              <a:rPr b="1" lang="es" sz="3500">
                <a:solidFill>
                  <a:srgbClr val="231F1D"/>
                </a:solidFill>
              </a:rPr>
              <a:t>DS-UX y</a:t>
            </a:r>
            <a:r>
              <a:rPr b="1" lang="es" sz="3500">
                <a:solidFill>
                  <a:srgbClr val="231F1D"/>
                </a:solidFill>
              </a:rPr>
              <a:t> A|B testing</a:t>
            </a:r>
            <a:endParaRPr b="0" i="0" sz="7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09" name="Shape 609"/>
        <p:cNvGrpSpPr/>
        <p:nvPr/>
      </p:nvGrpSpPr>
      <p:grpSpPr>
        <a:xfrm>
          <a:off x="0" y="0"/>
          <a:ext cx="0" cy="0"/>
          <a:chOff x="0" y="0"/>
          <a:chExt cx="0" cy="0"/>
        </a:xfrm>
      </p:grpSpPr>
      <p:sp>
        <p:nvSpPr>
          <p:cNvPr id="610" name="Google Shape;610;p66"/>
          <p:cNvSpPr/>
          <p:nvPr/>
        </p:nvSpPr>
        <p:spPr>
          <a:xfrm>
            <a:off x="0" y="-82039"/>
            <a:ext cx="1194300" cy="710700"/>
          </a:xfrm>
          <a:prstGeom prst="rect">
            <a:avLst/>
          </a:prstGeom>
          <a:solidFill>
            <a:srgbClr val="F1090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611" name="Google Shape;611;p66"/>
          <p:cNvSpPr txBox="1"/>
          <p:nvPr/>
        </p:nvSpPr>
        <p:spPr>
          <a:xfrm>
            <a:off x="514350" y="100063"/>
            <a:ext cx="7446900" cy="5286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3500"/>
              <a:buFont typeface="Arial"/>
              <a:buNone/>
            </a:pPr>
            <a:r>
              <a:rPr b="1" lang="es" sz="3500">
                <a:solidFill>
                  <a:srgbClr val="231F1D"/>
                </a:solidFill>
              </a:rPr>
              <a:t>Próximos pasos</a:t>
            </a:r>
            <a:r>
              <a:rPr b="1" lang="es" sz="3500">
                <a:solidFill>
                  <a:srgbClr val="231F1D"/>
                </a:solidFill>
              </a:rPr>
              <a:t> </a:t>
            </a:r>
            <a:endParaRPr b="0" i="0" sz="700" u="none" cap="none" strike="noStrike">
              <a:solidFill>
                <a:srgbClr val="000000"/>
              </a:solidFill>
              <a:latin typeface="Arial"/>
              <a:ea typeface="Arial"/>
              <a:cs typeface="Arial"/>
              <a:sym typeface="Arial"/>
            </a:endParaRPr>
          </a:p>
        </p:txBody>
      </p:sp>
      <p:sp>
        <p:nvSpPr>
          <p:cNvPr id="612" name="Google Shape;612;p66"/>
          <p:cNvSpPr/>
          <p:nvPr/>
        </p:nvSpPr>
        <p:spPr>
          <a:xfrm>
            <a:off x="408731" y="1137175"/>
            <a:ext cx="8457600" cy="206100"/>
          </a:xfrm>
          <a:prstGeom prst="chevron">
            <a:avLst>
              <a:gd fmla="val 50000" name="adj"/>
            </a:avLst>
          </a:prstGeom>
          <a:solidFill>
            <a:srgbClr val="F4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66"/>
          <p:cNvSpPr/>
          <p:nvPr/>
        </p:nvSpPr>
        <p:spPr>
          <a:xfrm>
            <a:off x="713725" y="1021449"/>
            <a:ext cx="324000" cy="324000"/>
          </a:xfrm>
          <a:prstGeom prst="ellipse">
            <a:avLst/>
          </a:prstGeom>
          <a:solidFill>
            <a:srgbClr val="F1090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614" name="Google Shape;614;p66"/>
          <p:cNvSpPr txBox="1"/>
          <p:nvPr/>
        </p:nvSpPr>
        <p:spPr>
          <a:xfrm>
            <a:off x="904067" y="1202263"/>
            <a:ext cx="2189700" cy="2535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3800"/>
              <a:buFont typeface="Arial"/>
              <a:buNone/>
            </a:pPr>
            <a:r>
              <a:rPr b="1" lang="es" sz="2000">
                <a:solidFill>
                  <a:srgbClr val="231F1D"/>
                </a:solidFill>
              </a:rPr>
              <a:t>CORTO PLAZO</a:t>
            </a:r>
            <a:endParaRPr b="0" i="0" sz="2000" u="none" cap="none" strike="noStrike">
              <a:solidFill>
                <a:srgbClr val="000000"/>
              </a:solidFill>
              <a:latin typeface="Arial"/>
              <a:ea typeface="Arial"/>
              <a:cs typeface="Arial"/>
              <a:sym typeface="Arial"/>
            </a:endParaRPr>
          </a:p>
        </p:txBody>
      </p:sp>
      <p:sp>
        <p:nvSpPr>
          <p:cNvPr id="615" name="Google Shape;615;p66"/>
          <p:cNvSpPr/>
          <p:nvPr/>
        </p:nvSpPr>
        <p:spPr>
          <a:xfrm>
            <a:off x="3589550" y="1021449"/>
            <a:ext cx="324000" cy="324000"/>
          </a:xfrm>
          <a:prstGeom prst="ellipse">
            <a:avLst/>
          </a:prstGeom>
          <a:solidFill>
            <a:srgbClr val="F1090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616" name="Google Shape;616;p66"/>
          <p:cNvSpPr txBox="1"/>
          <p:nvPr/>
        </p:nvSpPr>
        <p:spPr>
          <a:xfrm>
            <a:off x="3663242" y="1202263"/>
            <a:ext cx="2189700" cy="2535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chemeClr val="dk1"/>
              </a:buClr>
              <a:buSzPts val="3800"/>
              <a:buFont typeface="Arial"/>
              <a:buNone/>
            </a:pPr>
            <a:r>
              <a:rPr b="1" lang="es" sz="2000">
                <a:solidFill>
                  <a:srgbClr val="231F1D"/>
                </a:solidFill>
              </a:rPr>
              <a:t>MEDIO PLAZO</a:t>
            </a:r>
            <a:endParaRPr b="0" i="0" sz="2000" u="none" cap="none" strike="noStrike">
              <a:solidFill>
                <a:srgbClr val="000000"/>
              </a:solidFill>
              <a:latin typeface="Arial"/>
              <a:ea typeface="Arial"/>
              <a:cs typeface="Arial"/>
              <a:sym typeface="Arial"/>
            </a:endParaRPr>
          </a:p>
        </p:txBody>
      </p:sp>
      <p:sp>
        <p:nvSpPr>
          <p:cNvPr id="617" name="Google Shape;617;p66"/>
          <p:cNvSpPr/>
          <p:nvPr/>
        </p:nvSpPr>
        <p:spPr>
          <a:xfrm>
            <a:off x="6232075" y="1021449"/>
            <a:ext cx="324000" cy="324000"/>
          </a:xfrm>
          <a:prstGeom prst="ellipse">
            <a:avLst/>
          </a:prstGeom>
          <a:solidFill>
            <a:srgbClr val="F1090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618" name="Google Shape;618;p66"/>
          <p:cNvSpPr txBox="1"/>
          <p:nvPr/>
        </p:nvSpPr>
        <p:spPr>
          <a:xfrm>
            <a:off x="6422417" y="1202263"/>
            <a:ext cx="2189700" cy="2535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chemeClr val="dk1"/>
              </a:buClr>
              <a:buSzPts val="3800"/>
              <a:buFont typeface="Arial"/>
              <a:buNone/>
            </a:pPr>
            <a:r>
              <a:rPr b="1" lang="es" sz="2000">
                <a:solidFill>
                  <a:srgbClr val="231F1D"/>
                </a:solidFill>
              </a:rPr>
              <a:t>LARGO PLAZO</a:t>
            </a:r>
            <a:endParaRPr b="0" i="0" sz="2000" u="none" cap="none" strike="noStrike">
              <a:solidFill>
                <a:srgbClr val="000000"/>
              </a:solidFill>
              <a:latin typeface="Arial"/>
              <a:ea typeface="Arial"/>
              <a:cs typeface="Arial"/>
              <a:sym typeface="Arial"/>
            </a:endParaRPr>
          </a:p>
        </p:txBody>
      </p:sp>
      <p:sp>
        <p:nvSpPr>
          <p:cNvPr id="619" name="Google Shape;619;p66"/>
          <p:cNvSpPr txBox="1"/>
          <p:nvPr/>
        </p:nvSpPr>
        <p:spPr>
          <a:xfrm>
            <a:off x="897738" y="2095225"/>
            <a:ext cx="288600" cy="5286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3500"/>
              <a:buFont typeface="Arial"/>
              <a:buNone/>
            </a:pPr>
            <a:r>
              <a:rPr b="1" lang="es" sz="3500">
                <a:solidFill>
                  <a:srgbClr val="FF0000"/>
                </a:solidFill>
              </a:rPr>
              <a:t>1</a:t>
            </a:r>
            <a:endParaRPr b="0" i="0" sz="700" u="none" cap="none" strike="noStrike">
              <a:solidFill>
                <a:srgbClr val="FF0000"/>
              </a:solidFill>
              <a:latin typeface="Arial"/>
              <a:ea typeface="Arial"/>
              <a:cs typeface="Arial"/>
              <a:sym typeface="Arial"/>
            </a:endParaRPr>
          </a:p>
        </p:txBody>
      </p:sp>
      <p:sp>
        <p:nvSpPr>
          <p:cNvPr id="620" name="Google Shape;620;p66"/>
          <p:cNvSpPr txBox="1"/>
          <p:nvPr/>
        </p:nvSpPr>
        <p:spPr>
          <a:xfrm>
            <a:off x="1032513" y="2291713"/>
            <a:ext cx="2097900" cy="2949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1000"/>
              </a:spcAft>
              <a:buNone/>
            </a:pPr>
            <a:r>
              <a:rPr b="1" lang="es" sz="1300">
                <a:latin typeface="Poppins"/>
                <a:ea typeface="Poppins"/>
                <a:cs typeface="Poppins"/>
                <a:sym typeface="Poppins"/>
              </a:rPr>
              <a:t>Probemos</a:t>
            </a:r>
            <a:endParaRPr b="1" sz="1300">
              <a:latin typeface="Poppins"/>
              <a:ea typeface="Poppins"/>
              <a:cs typeface="Poppins"/>
              <a:sym typeface="Poppins"/>
            </a:endParaRPr>
          </a:p>
        </p:txBody>
      </p:sp>
      <p:sp>
        <p:nvSpPr>
          <p:cNvPr id="621" name="Google Shape;621;p66"/>
          <p:cNvSpPr txBox="1"/>
          <p:nvPr/>
        </p:nvSpPr>
        <p:spPr>
          <a:xfrm>
            <a:off x="1032513" y="2633988"/>
            <a:ext cx="2097900" cy="2949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s" sz="900">
                <a:latin typeface="Poppins Light"/>
                <a:ea typeface="Poppins Light"/>
                <a:cs typeface="Poppins Light"/>
                <a:sym typeface="Poppins Light"/>
              </a:rPr>
              <a:t>Acciones concretas a implementar.</a:t>
            </a:r>
            <a:endParaRPr sz="900">
              <a:latin typeface="Poppins Light"/>
              <a:ea typeface="Poppins Light"/>
              <a:cs typeface="Poppins Light"/>
              <a:sym typeface="Poppins Light"/>
            </a:endParaRPr>
          </a:p>
          <a:p>
            <a:pPr indent="0" lvl="0" marL="0" rtl="0" algn="l">
              <a:spcBef>
                <a:spcPts val="1000"/>
              </a:spcBef>
              <a:spcAft>
                <a:spcPts val="1000"/>
              </a:spcAft>
              <a:buNone/>
            </a:pPr>
            <a:r>
              <a:rPr lang="es" sz="900">
                <a:latin typeface="Poppins Light"/>
                <a:ea typeface="Poppins Light"/>
                <a:cs typeface="Poppins Light"/>
                <a:sym typeface="Poppins Light"/>
              </a:rPr>
              <a:t>Plan de medición (A</a:t>
            </a:r>
            <a:r>
              <a:rPr lang="es" sz="900">
                <a:latin typeface="Poppins Light"/>
                <a:ea typeface="Poppins Light"/>
                <a:cs typeface="Poppins Light"/>
                <a:sym typeface="Poppins Light"/>
              </a:rPr>
              <a:t>B Testing</a:t>
            </a:r>
            <a:r>
              <a:rPr lang="es" sz="900">
                <a:latin typeface="Poppins Light"/>
                <a:ea typeface="Poppins Light"/>
                <a:cs typeface="Poppins Light"/>
                <a:sym typeface="Poppins Light"/>
              </a:rPr>
              <a:t>)</a:t>
            </a:r>
            <a:endParaRPr sz="900">
              <a:latin typeface="Poppins Light"/>
              <a:ea typeface="Poppins Light"/>
              <a:cs typeface="Poppins Light"/>
              <a:sym typeface="Poppins Light"/>
            </a:endParaRPr>
          </a:p>
        </p:txBody>
      </p:sp>
      <p:sp>
        <p:nvSpPr>
          <p:cNvPr id="622" name="Google Shape;622;p66"/>
          <p:cNvSpPr txBox="1"/>
          <p:nvPr/>
        </p:nvSpPr>
        <p:spPr>
          <a:xfrm>
            <a:off x="3890750" y="2586625"/>
            <a:ext cx="288600" cy="5286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3500"/>
              <a:buFont typeface="Arial"/>
              <a:buNone/>
            </a:pPr>
            <a:r>
              <a:rPr b="1" lang="es" sz="3500">
                <a:solidFill>
                  <a:srgbClr val="FF0000"/>
                </a:solidFill>
              </a:rPr>
              <a:t>2</a:t>
            </a:r>
            <a:endParaRPr b="0" i="0" sz="700" u="none" cap="none" strike="noStrike">
              <a:solidFill>
                <a:srgbClr val="FF0000"/>
              </a:solidFill>
              <a:latin typeface="Arial"/>
              <a:ea typeface="Arial"/>
              <a:cs typeface="Arial"/>
              <a:sym typeface="Arial"/>
            </a:endParaRPr>
          </a:p>
        </p:txBody>
      </p:sp>
      <p:sp>
        <p:nvSpPr>
          <p:cNvPr id="623" name="Google Shape;623;p66"/>
          <p:cNvSpPr txBox="1"/>
          <p:nvPr/>
        </p:nvSpPr>
        <p:spPr>
          <a:xfrm>
            <a:off x="3916575" y="2780475"/>
            <a:ext cx="2097900" cy="2949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1000"/>
              </a:spcAft>
              <a:buNone/>
            </a:pPr>
            <a:r>
              <a:rPr b="1" lang="es" sz="1300">
                <a:latin typeface="Poppins"/>
                <a:ea typeface="Poppins"/>
                <a:cs typeface="Poppins"/>
                <a:sym typeface="Poppins"/>
              </a:rPr>
              <a:t>Midamos</a:t>
            </a:r>
            <a:endParaRPr b="1" sz="1300">
              <a:latin typeface="Poppins"/>
              <a:ea typeface="Poppins"/>
              <a:cs typeface="Poppins"/>
              <a:sym typeface="Poppins"/>
            </a:endParaRPr>
          </a:p>
        </p:txBody>
      </p:sp>
      <p:sp>
        <p:nvSpPr>
          <p:cNvPr id="624" name="Google Shape;624;p66"/>
          <p:cNvSpPr txBox="1"/>
          <p:nvPr/>
        </p:nvSpPr>
        <p:spPr>
          <a:xfrm>
            <a:off x="3916575" y="3122750"/>
            <a:ext cx="2097900" cy="2949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s" sz="900">
                <a:latin typeface="Poppins Light"/>
                <a:ea typeface="Poppins Light"/>
                <a:cs typeface="Poppins Light"/>
                <a:sym typeface="Poppins Light"/>
              </a:rPr>
              <a:t>Observación de las mediciones. </a:t>
            </a:r>
            <a:endParaRPr sz="900">
              <a:latin typeface="Poppins Light"/>
              <a:ea typeface="Poppins Light"/>
              <a:cs typeface="Poppins Light"/>
              <a:sym typeface="Poppins Light"/>
            </a:endParaRPr>
          </a:p>
          <a:p>
            <a:pPr indent="0" lvl="0" marL="0" rtl="0" algn="l">
              <a:spcBef>
                <a:spcPts val="1000"/>
              </a:spcBef>
              <a:spcAft>
                <a:spcPts val="1000"/>
              </a:spcAft>
              <a:buNone/>
            </a:pPr>
            <a:r>
              <a:rPr lang="es" sz="900">
                <a:latin typeface="Poppins Light"/>
                <a:ea typeface="Poppins Light"/>
                <a:cs typeface="Poppins Light"/>
                <a:sym typeface="Poppins Light"/>
              </a:rPr>
              <a:t>Nuevas hipótesis.</a:t>
            </a:r>
            <a:endParaRPr sz="900">
              <a:latin typeface="Poppins Light"/>
              <a:ea typeface="Poppins Light"/>
              <a:cs typeface="Poppins Light"/>
              <a:sym typeface="Poppins Light"/>
            </a:endParaRPr>
          </a:p>
        </p:txBody>
      </p:sp>
      <p:sp>
        <p:nvSpPr>
          <p:cNvPr id="625" name="Google Shape;625;p66"/>
          <p:cNvSpPr txBox="1"/>
          <p:nvPr/>
        </p:nvSpPr>
        <p:spPr>
          <a:xfrm>
            <a:off x="6556075" y="3224638"/>
            <a:ext cx="288600" cy="5286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3500"/>
              <a:buFont typeface="Arial"/>
              <a:buNone/>
            </a:pPr>
            <a:r>
              <a:rPr b="1" lang="es" sz="3500">
                <a:solidFill>
                  <a:srgbClr val="FF0000"/>
                </a:solidFill>
              </a:rPr>
              <a:t>3</a:t>
            </a:r>
            <a:endParaRPr b="0" i="0" sz="700" u="none" cap="none" strike="noStrike">
              <a:solidFill>
                <a:srgbClr val="FF0000"/>
              </a:solidFill>
              <a:latin typeface="Arial"/>
              <a:ea typeface="Arial"/>
              <a:cs typeface="Arial"/>
              <a:sym typeface="Arial"/>
            </a:endParaRPr>
          </a:p>
        </p:txBody>
      </p:sp>
      <p:sp>
        <p:nvSpPr>
          <p:cNvPr id="626" name="Google Shape;626;p66"/>
          <p:cNvSpPr txBox="1"/>
          <p:nvPr/>
        </p:nvSpPr>
        <p:spPr>
          <a:xfrm>
            <a:off x="6581900" y="3440100"/>
            <a:ext cx="2097900" cy="2949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1000"/>
              </a:spcAft>
              <a:buNone/>
            </a:pPr>
            <a:r>
              <a:rPr b="1" lang="es" sz="1300">
                <a:latin typeface="Poppins"/>
                <a:ea typeface="Poppins"/>
                <a:cs typeface="Poppins"/>
                <a:sym typeface="Poppins"/>
              </a:rPr>
              <a:t>Estudiemos</a:t>
            </a:r>
            <a:endParaRPr b="1" sz="1300">
              <a:latin typeface="Poppins"/>
              <a:ea typeface="Poppins"/>
              <a:cs typeface="Poppins"/>
              <a:sym typeface="Poppins"/>
            </a:endParaRPr>
          </a:p>
        </p:txBody>
      </p:sp>
      <p:sp>
        <p:nvSpPr>
          <p:cNvPr id="627" name="Google Shape;627;p66"/>
          <p:cNvSpPr txBox="1"/>
          <p:nvPr/>
        </p:nvSpPr>
        <p:spPr>
          <a:xfrm>
            <a:off x="6581900" y="3793975"/>
            <a:ext cx="2097900" cy="2949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1000"/>
              </a:spcAft>
              <a:buNone/>
            </a:pPr>
            <a:r>
              <a:rPr lang="es" sz="900">
                <a:latin typeface="Poppins Light"/>
                <a:ea typeface="Poppins Light"/>
                <a:cs typeface="Poppins Light"/>
                <a:sym typeface="Poppins Light"/>
              </a:rPr>
              <a:t>Mayor conocimiento -&gt; Mayor criterio</a:t>
            </a:r>
            <a:endParaRPr sz="900">
              <a:latin typeface="Poppins Light"/>
              <a:ea typeface="Poppins Light"/>
              <a:cs typeface="Poppins Light"/>
              <a:sym typeface="Poppins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31" name="Shape 631"/>
        <p:cNvGrpSpPr/>
        <p:nvPr/>
      </p:nvGrpSpPr>
      <p:grpSpPr>
        <a:xfrm>
          <a:off x="0" y="0"/>
          <a:ext cx="0" cy="0"/>
          <a:chOff x="0" y="0"/>
          <a:chExt cx="0" cy="0"/>
        </a:xfrm>
      </p:grpSpPr>
      <p:sp>
        <p:nvSpPr>
          <p:cNvPr id="632" name="Google Shape;632;p67"/>
          <p:cNvSpPr/>
          <p:nvPr/>
        </p:nvSpPr>
        <p:spPr>
          <a:xfrm>
            <a:off x="0" y="-82039"/>
            <a:ext cx="1194300" cy="710700"/>
          </a:xfrm>
          <a:prstGeom prst="rect">
            <a:avLst/>
          </a:prstGeom>
          <a:solidFill>
            <a:srgbClr val="F1090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633" name="Google Shape;633;p67"/>
          <p:cNvSpPr txBox="1"/>
          <p:nvPr/>
        </p:nvSpPr>
        <p:spPr>
          <a:xfrm>
            <a:off x="514350" y="100063"/>
            <a:ext cx="7446900" cy="5286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3500"/>
              <a:buFont typeface="Arial"/>
              <a:buNone/>
            </a:pPr>
            <a:r>
              <a:rPr b="1" lang="es" sz="3500">
                <a:solidFill>
                  <a:srgbClr val="231F1D"/>
                </a:solidFill>
              </a:rPr>
              <a:t>Metodología iterativa</a:t>
            </a:r>
            <a:endParaRPr b="0" i="0" sz="700" u="none" cap="none" strike="noStrike">
              <a:solidFill>
                <a:srgbClr val="000000"/>
              </a:solidFill>
              <a:latin typeface="Arial"/>
              <a:ea typeface="Arial"/>
              <a:cs typeface="Arial"/>
              <a:sym typeface="Arial"/>
            </a:endParaRPr>
          </a:p>
        </p:txBody>
      </p:sp>
      <p:sp>
        <p:nvSpPr>
          <p:cNvPr id="634" name="Google Shape;634;p67"/>
          <p:cNvSpPr txBox="1"/>
          <p:nvPr/>
        </p:nvSpPr>
        <p:spPr>
          <a:xfrm>
            <a:off x="4663258" y="3105830"/>
            <a:ext cx="1866300" cy="267000"/>
          </a:xfrm>
          <a:prstGeom prst="rect">
            <a:avLst/>
          </a:prstGeom>
          <a:noFill/>
          <a:ln>
            <a:noFill/>
          </a:ln>
        </p:spPr>
        <p:txBody>
          <a:bodyPr anchorCtr="0" anchor="t" bIns="0" lIns="0" spcFirstLastPara="1" rIns="0" wrap="square" tIns="0">
            <a:noAutofit/>
          </a:bodyPr>
          <a:lstStyle/>
          <a:p>
            <a:pPr indent="0" lvl="0" marL="0" marR="0" rtl="0" algn="ctr">
              <a:lnSpc>
                <a:spcPct val="150000"/>
              </a:lnSpc>
              <a:spcBef>
                <a:spcPts val="0"/>
              </a:spcBef>
              <a:spcAft>
                <a:spcPts val="0"/>
              </a:spcAft>
              <a:buClr>
                <a:srgbClr val="000000"/>
              </a:buClr>
              <a:buSzPts val="3000"/>
              <a:buFont typeface="Arial"/>
              <a:buNone/>
            </a:pPr>
            <a:r>
              <a:rPr lang="es" sz="3000">
                <a:solidFill>
                  <a:srgbClr val="231F1D"/>
                </a:solidFill>
                <a:latin typeface="Poppins Light"/>
                <a:ea typeface="Poppins Light"/>
                <a:cs typeface="Poppins Light"/>
                <a:sym typeface="Poppins Light"/>
              </a:rPr>
              <a:t>Diseñar</a:t>
            </a:r>
            <a:endParaRPr b="0" i="0" sz="1400" u="none" cap="none" strike="noStrike">
              <a:solidFill>
                <a:srgbClr val="000000"/>
              </a:solidFill>
              <a:latin typeface="Arial"/>
              <a:ea typeface="Arial"/>
              <a:cs typeface="Arial"/>
              <a:sym typeface="Arial"/>
            </a:endParaRPr>
          </a:p>
        </p:txBody>
      </p:sp>
      <p:sp>
        <p:nvSpPr>
          <p:cNvPr id="635" name="Google Shape;635;p67"/>
          <p:cNvSpPr txBox="1"/>
          <p:nvPr/>
        </p:nvSpPr>
        <p:spPr>
          <a:xfrm>
            <a:off x="238448" y="3080314"/>
            <a:ext cx="1866300" cy="267000"/>
          </a:xfrm>
          <a:prstGeom prst="rect">
            <a:avLst/>
          </a:prstGeom>
          <a:noFill/>
          <a:ln>
            <a:noFill/>
          </a:ln>
        </p:spPr>
        <p:txBody>
          <a:bodyPr anchorCtr="0" anchor="t" bIns="0" lIns="0" spcFirstLastPara="1" rIns="0" wrap="square" tIns="0">
            <a:noAutofit/>
          </a:bodyPr>
          <a:lstStyle/>
          <a:p>
            <a:pPr indent="0" lvl="0" marL="0" marR="0" rtl="0" algn="ctr">
              <a:lnSpc>
                <a:spcPct val="150000"/>
              </a:lnSpc>
              <a:spcBef>
                <a:spcPts val="0"/>
              </a:spcBef>
              <a:spcAft>
                <a:spcPts val="0"/>
              </a:spcAft>
              <a:buClr>
                <a:srgbClr val="000000"/>
              </a:buClr>
              <a:buSzPts val="3000"/>
              <a:buFont typeface="Arial"/>
              <a:buNone/>
            </a:pPr>
            <a:r>
              <a:rPr lang="es" sz="3000">
                <a:solidFill>
                  <a:srgbClr val="231F1D"/>
                </a:solidFill>
                <a:latin typeface="Poppins Light"/>
                <a:ea typeface="Poppins Light"/>
                <a:cs typeface="Poppins Light"/>
                <a:sym typeface="Poppins Light"/>
              </a:rPr>
              <a:t>Escuchar</a:t>
            </a:r>
            <a:endParaRPr b="0" i="0" sz="1400" u="none" cap="none" strike="noStrike">
              <a:solidFill>
                <a:srgbClr val="000000"/>
              </a:solidFill>
              <a:latin typeface="Arial"/>
              <a:ea typeface="Arial"/>
              <a:cs typeface="Arial"/>
              <a:sym typeface="Arial"/>
            </a:endParaRPr>
          </a:p>
        </p:txBody>
      </p:sp>
      <p:sp>
        <p:nvSpPr>
          <p:cNvPr id="636" name="Google Shape;636;p67"/>
          <p:cNvSpPr txBox="1"/>
          <p:nvPr/>
        </p:nvSpPr>
        <p:spPr>
          <a:xfrm>
            <a:off x="2235660" y="3105830"/>
            <a:ext cx="1866300" cy="267000"/>
          </a:xfrm>
          <a:prstGeom prst="rect">
            <a:avLst/>
          </a:prstGeom>
          <a:noFill/>
          <a:ln>
            <a:noFill/>
          </a:ln>
        </p:spPr>
        <p:txBody>
          <a:bodyPr anchorCtr="0" anchor="t" bIns="0" lIns="0" spcFirstLastPara="1" rIns="0" wrap="square" tIns="0">
            <a:noAutofit/>
          </a:bodyPr>
          <a:lstStyle/>
          <a:p>
            <a:pPr indent="0" lvl="0" marL="0" marR="0" rtl="0" algn="ctr">
              <a:lnSpc>
                <a:spcPct val="150000"/>
              </a:lnSpc>
              <a:spcBef>
                <a:spcPts val="0"/>
              </a:spcBef>
              <a:spcAft>
                <a:spcPts val="0"/>
              </a:spcAft>
              <a:buClr>
                <a:srgbClr val="000000"/>
              </a:buClr>
              <a:buSzPts val="3000"/>
              <a:buFont typeface="Arial"/>
              <a:buNone/>
            </a:pPr>
            <a:r>
              <a:rPr lang="es" sz="3000">
                <a:solidFill>
                  <a:srgbClr val="231F1D"/>
                </a:solidFill>
                <a:latin typeface="Poppins Light"/>
                <a:ea typeface="Poppins Light"/>
                <a:cs typeface="Poppins Light"/>
                <a:sym typeface="Poppins Light"/>
              </a:rPr>
              <a:t>Analizar</a:t>
            </a:r>
            <a:endParaRPr b="0" i="0" sz="1400" u="none" cap="none" strike="noStrike">
              <a:solidFill>
                <a:srgbClr val="000000"/>
              </a:solidFill>
              <a:latin typeface="Arial"/>
              <a:ea typeface="Arial"/>
              <a:cs typeface="Arial"/>
              <a:sym typeface="Arial"/>
            </a:endParaRPr>
          </a:p>
        </p:txBody>
      </p:sp>
      <p:sp>
        <p:nvSpPr>
          <p:cNvPr id="637" name="Google Shape;637;p67"/>
          <p:cNvSpPr txBox="1"/>
          <p:nvPr/>
        </p:nvSpPr>
        <p:spPr>
          <a:xfrm>
            <a:off x="7090856" y="3105830"/>
            <a:ext cx="1866300" cy="267000"/>
          </a:xfrm>
          <a:prstGeom prst="rect">
            <a:avLst/>
          </a:prstGeom>
          <a:noFill/>
          <a:ln>
            <a:noFill/>
          </a:ln>
        </p:spPr>
        <p:txBody>
          <a:bodyPr anchorCtr="0" anchor="t" bIns="0" lIns="0" spcFirstLastPara="1" rIns="0" wrap="square" tIns="0">
            <a:noAutofit/>
          </a:bodyPr>
          <a:lstStyle/>
          <a:p>
            <a:pPr indent="0" lvl="0" marL="0" marR="0" rtl="0" algn="ctr">
              <a:lnSpc>
                <a:spcPct val="150000"/>
              </a:lnSpc>
              <a:spcBef>
                <a:spcPts val="0"/>
              </a:spcBef>
              <a:spcAft>
                <a:spcPts val="0"/>
              </a:spcAft>
              <a:buClr>
                <a:srgbClr val="000000"/>
              </a:buClr>
              <a:buSzPts val="3000"/>
              <a:buFont typeface="Arial"/>
              <a:buNone/>
            </a:pPr>
            <a:r>
              <a:rPr lang="es" sz="3000">
                <a:solidFill>
                  <a:srgbClr val="231F1D"/>
                </a:solidFill>
                <a:latin typeface="Poppins Light"/>
                <a:ea typeface="Poppins Light"/>
                <a:cs typeface="Poppins Light"/>
                <a:sym typeface="Poppins Light"/>
              </a:rPr>
              <a:t>Probar</a:t>
            </a:r>
            <a:endParaRPr b="0" i="0" sz="1400" u="none" cap="none" strike="noStrike">
              <a:solidFill>
                <a:srgbClr val="000000"/>
              </a:solidFill>
              <a:latin typeface="Arial"/>
              <a:ea typeface="Arial"/>
              <a:cs typeface="Arial"/>
              <a:sym typeface="Arial"/>
            </a:endParaRPr>
          </a:p>
        </p:txBody>
      </p:sp>
      <p:pic>
        <p:nvPicPr>
          <p:cNvPr id="638" name="Google Shape;638;p67"/>
          <p:cNvPicPr preferRelativeResize="0"/>
          <p:nvPr/>
        </p:nvPicPr>
        <p:blipFill rotWithShape="1">
          <a:blip r:embed="rId3">
            <a:alphaModFix/>
          </a:blip>
          <a:srcRect b="75263" l="0" r="0" t="0"/>
          <a:stretch/>
        </p:blipFill>
        <p:spPr>
          <a:xfrm>
            <a:off x="186850" y="1369525"/>
            <a:ext cx="8600560" cy="523512"/>
          </a:xfrm>
          <a:prstGeom prst="rect">
            <a:avLst/>
          </a:prstGeom>
          <a:noFill/>
          <a:ln>
            <a:noFill/>
          </a:ln>
        </p:spPr>
      </p:pic>
      <p:pic>
        <p:nvPicPr>
          <p:cNvPr id="639" name="Google Shape;639;p67"/>
          <p:cNvPicPr preferRelativeResize="0"/>
          <p:nvPr/>
        </p:nvPicPr>
        <p:blipFill rotWithShape="1">
          <a:blip r:embed="rId3">
            <a:alphaModFix/>
          </a:blip>
          <a:srcRect b="0" l="0" r="0" t="71078"/>
          <a:stretch/>
        </p:blipFill>
        <p:spPr>
          <a:xfrm>
            <a:off x="186850" y="3715692"/>
            <a:ext cx="8600560" cy="612083"/>
          </a:xfrm>
          <a:prstGeom prst="rect">
            <a:avLst/>
          </a:prstGeom>
          <a:noFill/>
          <a:ln>
            <a:noFill/>
          </a:ln>
        </p:spPr>
      </p:pic>
      <p:sp>
        <p:nvSpPr>
          <p:cNvPr id="640" name="Google Shape;640;p67"/>
          <p:cNvSpPr/>
          <p:nvPr/>
        </p:nvSpPr>
        <p:spPr>
          <a:xfrm>
            <a:off x="579709" y="1854564"/>
            <a:ext cx="1183800" cy="1200300"/>
          </a:xfrm>
          <a:prstGeom prst="rect">
            <a:avLst/>
          </a:prstGeom>
          <a:solidFill>
            <a:srgbClr val="F1090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67"/>
          <p:cNvSpPr/>
          <p:nvPr/>
        </p:nvSpPr>
        <p:spPr>
          <a:xfrm>
            <a:off x="2576922" y="1854564"/>
            <a:ext cx="1183800" cy="1200300"/>
          </a:xfrm>
          <a:prstGeom prst="rect">
            <a:avLst/>
          </a:prstGeom>
          <a:solidFill>
            <a:srgbClr val="F1090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67"/>
          <p:cNvSpPr/>
          <p:nvPr/>
        </p:nvSpPr>
        <p:spPr>
          <a:xfrm>
            <a:off x="5004521" y="1854564"/>
            <a:ext cx="1183800" cy="1200300"/>
          </a:xfrm>
          <a:prstGeom prst="rect">
            <a:avLst/>
          </a:prstGeom>
          <a:solidFill>
            <a:srgbClr val="F1090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67"/>
          <p:cNvSpPr/>
          <p:nvPr/>
        </p:nvSpPr>
        <p:spPr>
          <a:xfrm>
            <a:off x="7285233" y="1854564"/>
            <a:ext cx="1183800" cy="1200300"/>
          </a:xfrm>
          <a:prstGeom prst="rect">
            <a:avLst/>
          </a:prstGeom>
          <a:solidFill>
            <a:srgbClr val="F1090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44" name="Google Shape;644;p67"/>
          <p:cNvPicPr preferRelativeResize="0"/>
          <p:nvPr/>
        </p:nvPicPr>
        <p:blipFill>
          <a:blip r:embed="rId4">
            <a:alphaModFix/>
          </a:blip>
          <a:stretch>
            <a:fillRect/>
          </a:stretch>
        </p:blipFill>
        <p:spPr>
          <a:xfrm>
            <a:off x="642127" y="1895157"/>
            <a:ext cx="1058891" cy="1058889"/>
          </a:xfrm>
          <a:prstGeom prst="rect">
            <a:avLst/>
          </a:prstGeom>
          <a:noFill/>
          <a:ln>
            <a:noFill/>
          </a:ln>
        </p:spPr>
      </p:pic>
      <p:pic>
        <p:nvPicPr>
          <p:cNvPr id="645" name="Google Shape;645;p67"/>
          <p:cNvPicPr preferRelativeResize="0"/>
          <p:nvPr/>
        </p:nvPicPr>
        <p:blipFill>
          <a:blip r:embed="rId5">
            <a:alphaModFix/>
          </a:blip>
          <a:stretch>
            <a:fillRect/>
          </a:stretch>
        </p:blipFill>
        <p:spPr>
          <a:xfrm>
            <a:off x="2639334" y="1925230"/>
            <a:ext cx="1058904" cy="1058900"/>
          </a:xfrm>
          <a:prstGeom prst="rect">
            <a:avLst/>
          </a:prstGeom>
          <a:noFill/>
          <a:ln>
            <a:noFill/>
          </a:ln>
        </p:spPr>
      </p:pic>
      <p:pic>
        <p:nvPicPr>
          <p:cNvPr id="646" name="Google Shape;646;p67"/>
          <p:cNvPicPr preferRelativeResize="0"/>
          <p:nvPr/>
        </p:nvPicPr>
        <p:blipFill>
          <a:blip r:embed="rId6">
            <a:alphaModFix/>
          </a:blip>
          <a:stretch>
            <a:fillRect/>
          </a:stretch>
        </p:blipFill>
        <p:spPr>
          <a:xfrm>
            <a:off x="5066933" y="1925230"/>
            <a:ext cx="1058904" cy="1058900"/>
          </a:xfrm>
          <a:prstGeom prst="rect">
            <a:avLst/>
          </a:prstGeom>
          <a:noFill/>
          <a:ln>
            <a:noFill/>
          </a:ln>
        </p:spPr>
      </p:pic>
      <p:pic>
        <p:nvPicPr>
          <p:cNvPr id="647" name="Google Shape;647;p67"/>
          <p:cNvPicPr preferRelativeResize="0"/>
          <p:nvPr/>
        </p:nvPicPr>
        <p:blipFill>
          <a:blip r:embed="rId7">
            <a:alphaModFix/>
          </a:blip>
          <a:stretch>
            <a:fillRect/>
          </a:stretch>
        </p:blipFill>
        <p:spPr>
          <a:xfrm>
            <a:off x="7347645" y="1925230"/>
            <a:ext cx="1058904" cy="10589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51" name="Shape 651"/>
        <p:cNvGrpSpPr/>
        <p:nvPr/>
      </p:nvGrpSpPr>
      <p:grpSpPr>
        <a:xfrm>
          <a:off x="0" y="0"/>
          <a:ext cx="0" cy="0"/>
          <a:chOff x="0" y="0"/>
          <a:chExt cx="0" cy="0"/>
        </a:xfrm>
      </p:grpSpPr>
      <p:sp>
        <p:nvSpPr>
          <p:cNvPr id="652" name="Google Shape;652;p68"/>
          <p:cNvSpPr/>
          <p:nvPr/>
        </p:nvSpPr>
        <p:spPr>
          <a:xfrm>
            <a:off x="0" y="1319292"/>
            <a:ext cx="9144000" cy="2742900"/>
          </a:xfrm>
          <a:prstGeom prst="rect">
            <a:avLst/>
          </a:prstGeom>
          <a:solidFill>
            <a:srgbClr val="FF5C5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653" name="Google Shape;653;p68"/>
          <p:cNvSpPr/>
          <p:nvPr/>
        </p:nvSpPr>
        <p:spPr>
          <a:xfrm>
            <a:off x="0" y="9036"/>
            <a:ext cx="1194300" cy="710700"/>
          </a:xfrm>
          <a:prstGeom prst="rect">
            <a:avLst/>
          </a:prstGeom>
          <a:solidFill>
            <a:srgbClr val="F1090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654" name="Google Shape;654;p68"/>
          <p:cNvSpPr txBox="1"/>
          <p:nvPr/>
        </p:nvSpPr>
        <p:spPr>
          <a:xfrm>
            <a:off x="514350" y="100063"/>
            <a:ext cx="7446900" cy="5286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3500"/>
              <a:buFont typeface="Arial"/>
              <a:buNone/>
            </a:pPr>
            <a:r>
              <a:rPr b="1" lang="es" sz="3500">
                <a:solidFill>
                  <a:srgbClr val="231F1D"/>
                </a:solidFill>
              </a:rPr>
              <a:t>UCD + DDD </a:t>
            </a:r>
            <a:endParaRPr b="0" i="0" sz="700" u="none" cap="none" strike="noStrike">
              <a:solidFill>
                <a:srgbClr val="000000"/>
              </a:solidFill>
              <a:latin typeface="Arial"/>
              <a:ea typeface="Arial"/>
              <a:cs typeface="Arial"/>
              <a:sym typeface="Arial"/>
            </a:endParaRPr>
          </a:p>
        </p:txBody>
      </p:sp>
      <p:sp>
        <p:nvSpPr>
          <p:cNvPr id="655" name="Google Shape;655;p68"/>
          <p:cNvSpPr txBox="1"/>
          <p:nvPr/>
        </p:nvSpPr>
        <p:spPr>
          <a:xfrm>
            <a:off x="489000" y="1801125"/>
            <a:ext cx="2412000" cy="528600"/>
          </a:xfrm>
          <a:prstGeom prst="rect">
            <a:avLst/>
          </a:prstGeom>
          <a:noFill/>
          <a:ln>
            <a:noFill/>
          </a:ln>
        </p:spPr>
        <p:txBody>
          <a:bodyPr anchorCtr="0" anchor="t" bIns="0" lIns="0" spcFirstLastPara="1" rIns="0" wrap="square" tIns="0">
            <a:noAutofit/>
          </a:bodyPr>
          <a:lstStyle/>
          <a:p>
            <a:pPr indent="0" lvl="0" marL="0" marR="0" rtl="0" algn="r">
              <a:lnSpc>
                <a:spcPct val="120000"/>
              </a:lnSpc>
              <a:spcBef>
                <a:spcPts val="0"/>
              </a:spcBef>
              <a:spcAft>
                <a:spcPts val="0"/>
              </a:spcAft>
              <a:buClr>
                <a:srgbClr val="000000"/>
              </a:buClr>
              <a:buSzPts val="3500"/>
              <a:buFont typeface="Arial"/>
              <a:buNone/>
            </a:pPr>
            <a:r>
              <a:rPr b="1" lang="es" sz="2900">
                <a:solidFill>
                  <a:srgbClr val="FFFFFF"/>
                </a:solidFill>
              </a:rPr>
              <a:t>U</a:t>
            </a:r>
            <a:r>
              <a:rPr lang="es" sz="2900">
                <a:solidFill>
                  <a:srgbClr val="FFFFFF"/>
                </a:solidFill>
              </a:rPr>
              <a:t>ser</a:t>
            </a:r>
            <a:endParaRPr sz="2900">
              <a:solidFill>
                <a:srgbClr val="FFFFFF"/>
              </a:solidFill>
            </a:endParaRPr>
          </a:p>
          <a:p>
            <a:pPr indent="0" lvl="0" marL="0" marR="0" rtl="0" algn="r">
              <a:lnSpc>
                <a:spcPct val="120000"/>
              </a:lnSpc>
              <a:spcBef>
                <a:spcPts val="0"/>
              </a:spcBef>
              <a:spcAft>
                <a:spcPts val="0"/>
              </a:spcAft>
              <a:buClr>
                <a:srgbClr val="000000"/>
              </a:buClr>
              <a:buSzPts val="3500"/>
              <a:buFont typeface="Arial"/>
              <a:buNone/>
            </a:pPr>
            <a:r>
              <a:rPr b="1" lang="es" sz="2900">
                <a:solidFill>
                  <a:srgbClr val="FFFFFF"/>
                </a:solidFill>
              </a:rPr>
              <a:t>C</a:t>
            </a:r>
            <a:r>
              <a:rPr lang="es" sz="2900">
                <a:solidFill>
                  <a:srgbClr val="FFFFFF"/>
                </a:solidFill>
              </a:rPr>
              <a:t>entered</a:t>
            </a:r>
            <a:endParaRPr sz="2900">
              <a:solidFill>
                <a:srgbClr val="FFFFFF"/>
              </a:solidFill>
            </a:endParaRPr>
          </a:p>
          <a:p>
            <a:pPr indent="0" lvl="0" marL="0" marR="0" rtl="0" algn="r">
              <a:lnSpc>
                <a:spcPct val="120000"/>
              </a:lnSpc>
              <a:spcBef>
                <a:spcPts val="0"/>
              </a:spcBef>
              <a:spcAft>
                <a:spcPts val="0"/>
              </a:spcAft>
              <a:buClr>
                <a:srgbClr val="000000"/>
              </a:buClr>
              <a:buSzPts val="3500"/>
              <a:buFont typeface="Arial"/>
              <a:buNone/>
            </a:pPr>
            <a:r>
              <a:rPr b="1" lang="es" sz="2900">
                <a:solidFill>
                  <a:srgbClr val="FFFFFF"/>
                </a:solidFill>
              </a:rPr>
              <a:t>D</a:t>
            </a:r>
            <a:r>
              <a:rPr lang="es" sz="2900">
                <a:solidFill>
                  <a:srgbClr val="FFFFFF"/>
                </a:solidFill>
              </a:rPr>
              <a:t>esign</a:t>
            </a:r>
            <a:endParaRPr i="0" sz="100" u="none" cap="none" strike="noStrike">
              <a:solidFill>
                <a:srgbClr val="FFFFFF"/>
              </a:solidFill>
            </a:endParaRPr>
          </a:p>
        </p:txBody>
      </p:sp>
      <p:sp>
        <p:nvSpPr>
          <p:cNvPr id="656" name="Google Shape;656;p68"/>
          <p:cNvSpPr txBox="1"/>
          <p:nvPr/>
        </p:nvSpPr>
        <p:spPr>
          <a:xfrm>
            <a:off x="5574625" y="1775775"/>
            <a:ext cx="2939400" cy="5286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3500"/>
              <a:buFont typeface="Arial"/>
              <a:buNone/>
            </a:pPr>
            <a:r>
              <a:rPr b="1" lang="es" sz="2900">
                <a:solidFill>
                  <a:srgbClr val="FFFFFF"/>
                </a:solidFill>
              </a:rPr>
              <a:t>D</a:t>
            </a:r>
            <a:r>
              <a:rPr lang="es" sz="2900">
                <a:solidFill>
                  <a:srgbClr val="FFFFFF"/>
                </a:solidFill>
              </a:rPr>
              <a:t>ata</a:t>
            </a:r>
            <a:endParaRPr sz="2900">
              <a:solidFill>
                <a:srgbClr val="FFFFFF"/>
              </a:solidFill>
            </a:endParaRPr>
          </a:p>
          <a:p>
            <a:pPr indent="0" lvl="0" marL="0" marR="0" rtl="0" algn="l">
              <a:lnSpc>
                <a:spcPct val="120000"/>
              </a:lnSpc>
              <a:spcBef>
                <a:spcPts val="0"/>
              </a:spcBef>
              <a:spcAft>
                <a:spcPts val="0"/>
              </a:spcAft>
              <a:buClr>
                <a:srgbClr val="000000"/>
              </a:buClr>
              <a:buSzPts val="3500"/>
              <a:buFont typeface="Arial"/>
              <a:buNone/>
            </a:pPr>
            <a:r>
              <a:rPr b="1" lang="es" sz="2900">
                <a:solidFill>
                  <a:srgbClr val="FFFFFF"/>
                </a:solidFill>
              </a:rPr>
              <a:t>D</a:t>
            </a:r>
            <a:r>
              <a:rPr lang="es" sz="2900">
                <a:solidFill>
                  <a:srgbClr val="FFFFFF"/>
                </a:solidFill>
              </a:rPr>
              <a:t>riven</a:t>
            </a:r>
            <a:endParaRPr sz="2900">
              <a:solidFill>
                <a:srgbClr val="FFFFFF"/>
              </a:solidFill>
            </a:endParaRPr>
          </a:p>
          <a:p>
            <a:pPr indent="0" lvl="0" marL="0" marR="0" rtl="0" algn="l">
              <a:lnSpc>
                <a:spcPct val="120000"/>
              </a:lnSpc>
              <a:spcBef>
                <a:spcPts val="0"/>
              </a:spcBef>
              <a:spcAft>
                <a:spcPts val="0"/>
              </a:spcAft>
              <a:buClr>
                <a:srgbClr val="000000"/>
              </a:buClr>
              <a:buSzPts val="3500"/>
              <a:buFont typeface="Arial"/>
              <a:buNone/>
            </a:pPr>
            <a:r>
              <a:rPr b="1" lang="es" sz="2900">
                <a:solidFill>
                  <a:srgbClr val="FFFFFF"/>
                </a:solidFill>
              </a:rPr>
              <a:t>D</a:t>
            </a:r>
            <a:r>
              <a:rPr lang="es" sz="2900">
                <a:solidFill>
                  <a:srgbClr val="FFFFFF"/>
                </a:solidFill>
              </a:rPr>
              <a:t>evelopment </a:t>
            </a:r>
            <a:endParaRPr i="0" sz="100" u="none" cap="none" strike="noStrike">
              <a:solidFill>
                <a:srgbClr val="FFFFFF"/>
              </a:solidFill>
            </a:endParaRPr>
          </a:p>
        </p:txBody>
      </p:sp>
      <p:pic>
        <p:nvPicPr>
          <p:cNvPr id="657" name="Google Shape;657;p68"/>
          <p:cNvPicPr preferRelativeResize="0"/>
          <p:nvPr/>
        </p:nvPicPr>
        <p:blipFill>
          <a:blip r:embed="rId3">
            <a:alphaModFix/>
          </a:blip>
          <a:stretch>
            <a:fillRect/>
          </a:stretch>
        </p:blipFill>
        <p:spPr>
          <a:xfrm>
            <a:off x="3166238" y="1619175"/>
            <a:ext cx="2143125" cy="21431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F9F8"/>
        </a:solidFill>
      </p:bgPr>
    </p:bg>
    <p:spTree>
      <p:nvGrpSpPr>
        <p:cNvPr id="661" name="Shape 661"/>
        <p:cNvGrpSpPr/>
        <p:nvPr/>
      </p:nvGrpSpPr>
      <p:grpSpPr>
        <a:xfrm>
          <a:off x="0" y="0"/>
          <a:ext cx="0" cy="0"/>
          <a:chOff x="0" y="0"/>
          <a:chExt cx="0" cy="0"/>
        </a:xfrm>
      </p:grpSpPr>
      <p:sp>
        <p:nvSpPr>
          <p:cNvPr id="662" name="Google Shape;662;p69"/>
          <p:cNvSpPr/>
          <p:nvPr/>
        </p:nvSpPr>
        <p:spPr>
          <a:xfrm>
            <a:off x="0" y="-59516"/>
            <a:ext cx="5068800" cy="5262600"/>
          </a:xfrm>
          <a:prstGeom prst="rect">
            <a:avLst/>
          </a:prstGeom>
          <a:solidFill>
            <a:srgbClr val="00000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663" name="Google Shape;663;p69"/>
          <p:cNvSpPr txBox="1"/>
          <p:nvPr/>
        </p:nvSpPr>
        <p:spPr>
          <a:xfrm>
            <a:off x="498026" y="2934925"/>
            <a:ext cx="4074000" cy="10572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Clr>
                <a:srgbClr val="000000"/>
              </a:buClr>
              <a:buSzPts val="3500"/>
              <a:buFont typeface="Arial"/>
              <a:buNone/>
            </a:pPr>
            <a:r>
              <a:rPr b="1" lang="es" sz="3500">
                <a:solidFill>
                  <a:srgbClr val="FFFFFF"/>
                </a:solidFill>
              </a:rPr>
              <a:t>¡Gracias!</a:t>
            </a:r>
            <a:endParaRPr b="0" i="0" sz="700" u="none" cap="none" strike="noStrike">
              <a:solidFill>
                <a:srgbClr val="FFFFFF"/>
              </a:solidFill>
              <a:latin typeface="Arial"/>
              <a:ea typeface="Arial"/>
              <a:cs typeface="Arial"/>
              <a:sym typeface="Arial"/>
            </a:endParaRPr>
          </a:p>
        </p:txBody>
      </p:sp>
      <p:sp>
        <p:nvSpPr>
          <p:cNvPr id="664" name="Google Shape;664;p69"/>
          <p:cNvSpPr txBox="1"/>
          <p:nvPr/>
        </p:nvSpPr>
        <p:spPr>
          <a:xfrm>
            <a:off x="498022" y="2294572"/>
            <a:ext cx="4072800" cy="277200"/>
          </a:xfrm>
          <a:prstGeom prst="rect">
            <a:avLst/>
          </a:prstGeom>
          <a:noFill/>
          <a:ln>
            <a:noFill/>
          </a:ln>
        </p:spPr>
        <p:txBody>
          <a:bodyPr anchorCtr="0" anchor="t" bIns="0" lIns="0" spcFirstLastPara="1" rIns="0" wrap="square" tIns="0">
            <a:noAutofit/>
          </a:bodyPr>
          <a:lstStyle/>
          <a:p>
            <a:pPr indent="0" lvl="0" marL="0" marR="0" rtl="0" algn="ctr">
              <a:lnSpc>
                <a:spcPct val="140000"/>
              </a:lnSpc>
              <a:spcBef>
                <a:spcPts val="0"/>
              </a:spcBef>
              <a:spcAft>
                <a:spcPts val="0"/>
              </a:spcAft>
              <a:buClr>
                <a:srgbClr val="000000"/>
              </a:buClr>
              <a:buSzPts val="1700"/>
              <a:buFont typeface="Arial"/>
              <a:buNone/>
            </a:pPr>
            <a:r>
              <a:rPr b="1" lang="es" sz="1700">
                <a:solidFill>
                  <a:srgbClr val="FFFFFF"/>
                </a:solidFill>
              </a:rPr>
              <a:t>¡QUEREMOS VUESTRO FEEDBACK!</a:t>
            </a:r>
            <a:endParaRPr b="0" i="0" sz="700" u="none" cap="none" strike="noStrike">
              <a:solidFill>
                <a:srgbClr val="FFFFFF"/>
              </a:solidFill>
              <a:latin typeface="Arial"/>
              <a:ea typeface="Arial"/>
              <a:cs typeface="Arial"/>
              <a:sym typeface="Arial"/>
            </a:endParaRPr>
          </a:p>
        </p:txBody>
      </p:sp>
      <p:sp>
        <p:nvSpPr>
          <p:cNvPr id="665" name="Google Shape;665;p69"/>
          <p:cNvSpPr txBox="1"/>
          <p:nvPr/>
        </p:nvSpPr>
        <p:spPr>
          <a:xfrm>
            <a:off x="5068800" y="126144"/>
            <a:ext cx="4072800" cy="6831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000000"/>
              </a:buClr>
              <a:buSzPts val="1500"/>
              <a:buFont typeface="Arial"/>
              <a:buNone/>
            </a:pPr>
            <a:r>
              <a:rPr lang="es" sz="1500" u="sng">
                <a:solidFill>
                  <a:srgbClr val="FFFFFF"/>
                </a:solidFill>
                <a:hlinkClick r:id="rId3">
                  <a:extLst>
                    <a:ext uri="{A12FA001-AC4F-418D-AE19-62706E023703}">
                      <ahyp:hlinkClr val="tx"/>
                    </a:ext>
                  </a:extLst>
                </a:hlinkClick>
              </a:rPr>
              <a:t>alberto</a:t>
            </a:r>
            <a:r>
              <a:rPr i="0" lang="es" sz="1500" u="sng" cap="none" strike="noStrike">
                <a:solidFill>
                  <a:srgbClr val="FFFFFF"/>
                </a:solidFill>
                <a:hlinkClick r:id="rId4">
                  <a:extLst>
                    <a:ext uri="{A12FA001-AC4F-418D-AE19-62706E023703}">
                      <ahyp:hlinkClr val="tx"/>
                    </a:ext>
                  </a:extLst>
                </a:hlinkClick>
              </a:rPr>
              <a:t>@thebridgeschool.</a:t>
            </a:r>
            <a:r>
              <a:rPr lang="es" sz="1500" u="sng">
                <a:solidFill>
                  <a:srgbClr val="FFFFFF"/>
                </a:solidFill>
                <a:hlinkClick r:id="rId5">
                  <a:extLst>
                    <a:ext uri="{A12FA001-AC4F-418D-AE19-62706E023703}">
                      <ahyp:hlinkClr val="tx"/>
                    </a:ext>
                  </a:extLst>
                </a:hlinkClick>
              </a:rPr>
              <a:t>es</a:t>
            </a:r>
            <a:endParaRPr sz="1500">
              <a:solidFill>
                <a:srgbClr val="FFFFFF"/>
              </a:solidFill>
            </a:endParaRPr>
          </a:p>
          <a:p>
            <a:pPr indent="0" lvl="0" marL="0" rtl="0" algn="l">
              <a:lnSpc>
                <a:spcPct val="150000"/>
              </a:lnSpc>
              <a:spcBef>
                <a:spcPts val="0"/>
              </a:spcBef>
              <a:spcAft>
                <a:spcPts val="0"/>
              </a:spcAft>
              <a:buClr>
                <a:schemeClr val="dk1"/>
              </a:buClr>
              <a:buSzPts val="1500"/>
              <a:buFont typeface="Arial"/>
              <a:buNone/>
            </a:pPr>
            <a:r>
              <a:rPr lang="es" sz="1500" u="sng">
                <a:solidFill>
                  <a:srgbClr val="FFFFFF"/>
                </a:solidFill>
                <a:hlinkClick r:id="rId6">
                  <a:extLst>
                    <a:ext uri="{A12FA001-AC4F-418D-AE19-62706E023703}">
                      <ahyp:hlinkClr val="tx"/>
                    </a:ext>
                  </a:extLst>
                </a:hlinkClick>
              </a:rPr>
              <a:t>miriam@thebridgeschool.es</a:t>
            </a:r>
            <a:endParaRPr sz="1500">
              <a:solidFill>
                <a:srgbClr val="FFFFFF"/>
              </a:solidFill>
            </a:endParaRPr>
          </a:p>
        </p:txBody>
      </p:sp>
      <p:pic>
        <p:nvPicPr>
          <p:cNvPr id="666" name="Google Shape;666;p69"/>
          <p:cNvPicPr preferRelativeResize="0"/>
          <p:nvPr/>
        </p:nvPicPr>
        <p:blipFill rotWithShape="1">
          <a:blip r:embed="rId7">
            <a:alphaModFix/>
          </a:blip>
          <a:srcRect b="0" l="0" r="0" t="0"/>
          <a:stretch/>
        </p:blipFill>
        <p:spPr>
          <a:xfrm>
            <a:off x="1099378" y="353073"/>
            <a:ext cx="3112332" cy="1088146"/>
          </a:xfrm>
          <a:prstGeom prst="rect">
            <a:avLst/>
          </a:prstGeom>
          <a:noFill/>
          <a:ln>
            <a:noFill/>
          </a:ln>
        </p:spPr>
      </p:pic>
      <p:pic>
        <p:nvPicPr>
          <p:cNvPr id="667" name="Google Shape;667;p69"/>
          <p:cNvPicPr preferRelativeResize="0"/>
          <p:nvPr/>
        </p:nvPicPr>
        <p:blipFill rotWithShape="1">
          <a:blip r:embed="rId8">
            <a:alphaModFix/>
          </a:blip>
          <a:srcRect b="21142" l="0" r="0" t="9944"/>
          <a:stretch/>
        </p:blipFill>
        <p:spPr>
          <a:xfrm>
            <a:off x="5068800" y="-59525"/>
            <a:ext cx="4072800" cy="5262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0"/>
          <p:cNvSpPr/>
          <p:nvPr/>
        </p:nvSpPr>
        <p:spPr>
          <a:xfrm>
            <a:off x="7560894" y="1817947"/>
            <a:ext cx="1583100" cy="1507800"/>
          </a:xfrm>
          <a:prstGeom prst="rect">
            <a:avLst/>
          </a:prstGeom>
          <a:solidFill>
            <a:srgbClr val="F1090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68" name="Google Shape;168;p30"/>
          <p:cNvSpPr txBox="1"/>
          <p:nvPr/>
        </p:nvSpPr>
        <p:spPr>
          <a:xfrm>
            <a:off x="1246950" y="1818013"/>
            <a:ext cx="5901900" cy="1507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chemeClr val="dk1"/>
              </a:buClr>
              <a:buSzPts val="3500"/>
              <a:buFont typeface="Arial"/>
              <a:buNone/>
            </a:pPr>
            <a:r>
              <a:rPr b="1" lang="es" sz="3500">
                <a:solidFill>
                  <a:srgbClr val="231F1D"/>
                </a:solidFill>
              </a:rPr>
              <a:t>Todos en el </a:t>
            </a:r>
            <a:endParaRPr b="1" sz="3500">
              <a:solidFill>
                <a:srgbClr val="231F1D"/>
              </a:solidFill>
            </a:endParaRPr>
          </a:p>
          <a:p>
            <a:pPr indent="0" lvl="0" marL="0" rtl="0" algn="r">
              <a:spcBef>
                <a:spcPts val="0"/>
              </a:spcBef>
              <a:spcAft>
                <a:spcPts val="0"/>
              </a:spcAft>
              <a:buClr>
                <a:schemeClr val="dk1"/>
              </a:buClr>
              <a:buSzPts val="3500"/>
              <a:buFont typeface="Arial"/>
              <a:buNone/>
            </a:pPr>
            <a:r>
              <a:rPr b="1" lang="es" sz="3500">
                <a:solidFill>
                  <a:srgbClr val="231F1D"/>
                </a:solidFill>
              </a:rPr>
              <a:t>mismo camino</a:t>
            </a:r>
            <a:endParaRPr b="1" sz="3500">
              <a:solidFill>
                <a:srgbClr val="231F1D"/>
              </a:solidFill>
            </a:endParaRPr>
          </a:p>
        </p:txBody>
      </p:sp>
      <p:sp>
        <p:nvSpPr>
          <p:cNvPr id="169" name="Google Shape;169;p30"/>
          <p:cNvSpPr/>
          <p:nvPr/>
        </p:nvSpPr>
        <p:spPr>
          <a:xfrm>
            <a:off x="0" y="88"/>
            <a:ext cx="1247100" cy="5143500"/>
          </a:xfrm>
          <a:prstGeom prst="rect">
            <a:avLst/>
          </a:prstGeom>
          <a:solidFill>
            <a:srgbClr val="00000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rPr lang="es" sz="700"/>
              <a:t>        </a:t>
            </a:r>
            <a:endParaRPr b="0" i="0" sz="700" u="none" cap="none" strike="noStrike">
              <a:solidFill>
                <a:srgbClr val="000000"/>
              </a:solidFill>
              <a:latin typeface="Arial"/>
              <a:ea typeface="Arial"/>
              <a:cs typeface="Arial"/>
              <a:sym typeface="Arial"/>
            </a:endParaRPr>
          </a:p>
        </p:txBody>
      </p:sp>
      <p:pic>
        <p:nvPicPr>
          <p:cNvPr id="170" name="Google Shape;170;p30"/>
          <p:cNvPicPr preferRelativeResize="0"/>
          <p:nvPr/>
        </p:nvPicPr>
        <p:blipFill rotWithShape="1">
          <a:blip r:embed="rId3">
            <a:alphaModFix/>
          </a:blip>
          <a:srcRect b="13651" l="0" r="0" t="0"/>
          <a:stretch/>
        </p:blipFill>
        <p:spPr>
          <a:xfrm>
            <a:off x="7035637" y="4480000"/>
            <a:ext cx="1761998" cy="391825"/>
          </a:xfrm>
          <a:prstGeom prst="rect">
            <a:avLst/>
          </a:prstGeom>
          <a:noFill/>
          <a:ln>
            <a:noFill/>
          </a:ln>
        </p:spPr>
      </p:pic>
      <p:pic>
        <p:nvPicPr>
          <p:cNvPr id="171" name="Google Shape;171;p30"/>
          <p:cNvPicPr preferRelativeResize="0"/>
          <p:nvPr/>
        </p:nvPicPr>
        <p:blipFill rotWithShape="1">
          <a:blip r:embed="rId4">
            <a:alphaModFix/>
          </a:blip>
          <a:srcRect b="0" l="15718" r="61552" t="0"/>
          <a:stretch/>
        </p:blipFill>
        <p:spPr>
          <a:xfrm>
            <a:off x="0" y="2580200"/>
            <a:ext cx="1246949" cy="2414013"/>
          </a:xfrm>
          <a:prstGeom prst="rect">
            <a:avLst/>
          </a:prstGeom>
          <a:noFill/>
          <a:ln>
            <a:noFill/>
          </a:ln>
        </p:spPr>
      </p:pic>
      <p:pic>
        <p:nvPicPr>
          <p:cNvPr id="172" name="Google Shape;172;p30"/>
          <p:cNvPicPr preferRelativeResize="0"/>
          <p:nvPr/>
        </p:nvPicPr>
        <p:blipFill rotWithShape="1">
          <a:blip r:embed="rId5">
            <a:alphaModFix/>
          </a:blip>
          <a:srcRect b="-13071" l="13641" r="53336" t="50618"/>
          <a:stretch/>
        </p:blipFill>
        <p:spPr>
          <a:xfrm rot="10800000">
            <a:off x="7524925" y="1829551"/>
            <a:ext cx="1811712" cy="15076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1"/>
          <p:cNvSpPr/>
          <p:nvPr/>
        </p:nvSpPr>
        <p:spPr>
          <a:xfrm>
            <a:off x="0" y="-82039"/>
            <a:ext cx="1194300" cy="710700"/>
          </a:xfrm>
          <a:prstGeom prst="rect">
            <a:avLst/>
          </a:prstGeom>
          <a:solidFill>
            <a:srgbClr val="F1090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78" name="Google Shape;178;p31"/>
          <p:cNvSpPr txBox="1"/>
          <p:nvPr/>
        </p:nvSpPr>
        <p:spPr>
          <a:xfrm>
            <a:off x="514350" y="100075"/>
            <a:ext cx="2934300" cy="5286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3500"/>
              <a:buFont typeface="Arial"/>
              <a:buNone/>
            </a:pPr>
            <a:r>
              <a:rPr b="1" lang="es" sz="3500">
                <a:solidFill>
                  <a:srgbClr val="231F1D"/>
                </a:solidFill>
              </a:rPr>
              <a:t>¿Qué hacemos?</a:t>
            </a:r>
            <a:endParaRPr b="0" i="0" sz="700" u="none" cap="none" strike="noStrike">
              <a:solidFill>
                <a:srgbClr val="000000"/>
              </a:solidFill>
              <a:latin typeface="Arial"/>
              <a:ea typeface="Arial"/>
              <a:cs typeface="Arial"/>
              <a:sym typeface="Arial"/>
            </a:endParaRPr>
          </a:p>
        </p:txBody>
      </p:sp>
      <p:pic>
        <p:nvPicPr>
          <p:cNvPr id="179" name="Google Shape;179;p31"/>
          <p:cNvPicPr preferRelativeResize="0"/>
          <p:nvPr/>
        </p:nvPicPr>
        <p:blipFill>
          <a:blip r:embed="rId3">
            <a:alphaModFix/>
          </a:blip>
          <a:stretch>
            <a:fillRect/>
          </a:stretch>
        </p:blipFill>
        <p:spPr>
          <a:xfrm>
            <a:off x="4000502" y="-3"/>
            <a:ext cx="5143502" cy="5143502"/>
          </a:xfrm>
          <a:prstGeom prst="rect">
            <a:avLst/>
          </a:prstGeom>
          <a:noFill/>
          <a:ln>
            <a:noFill/>
          </a:ln>
        </p:spPr>
      </p:pic>
      <p:sp>
        <p:nvSpPr>
          <p:cNvPr id="180" name="Google Shape;180;p31"/>
          <p:cNvSpPr txBox="1"/>
          <p:nvPr/>
        </p:nvSpPr>
        <p:spPr>
          <a:xfrm>
            <a:off x="441563" y="1694050"/>
            <a:ext cx="1808400" cy="405300"/>
          </a:xfrm>
          <a:prstGeom prst="rect">
            <a:avLst/>
          </a:prstGeom>
          <a:no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None/>
            </a:pPr>
            <a:r>
              <a:rPr lang="es" sz="1300">
                <a:solidFill>
                  <a:srgbClr val="FF0000"/>
                </a:solidFill>
                <a:highlight>
                  <a:schemeClr val="lt1"/>
                </a:highlight>
                <a:latin typeface="Poppins Medium"/>
                <a:ea typeface="Poppins Medium"/>
                <a:cs typeface="Poppins Medium"/>
                <a:sym typeface="Poppins Medium"/>
              </a:rPr>
              <a:t>DEFINIR</a:t>
            </a:r>
            <a:endParaRPr sz="1300">
              <a:solidFill>
                <a:srgbClr val="FF0000"/>
              </a:solidFill>
              <a:highlight>
                <a:schemeClr val="lt1"/>
              </a:highlight>
              <a:latin typeface="Poppins Medium"/>
              <a:ea typeface="Poppins Medium"/>
              <a:cs typeface="Poppins Medium"/>
              <a:sym typeface="Poppins Medium"/>
            </a:endParaRPr>
          </a:p>
        </p:txBody>
      </p:sp>
      <p:sp>
        <p:nvSpPr>
          <p:cNvPr id="181" name="Google Shape;181;p31"/>
          <p:cNvSpPr txBox="1"/>
          <p:nvPr/>
        </p:nvSpPr>
        <p:spPr>
          <a:xfrm>
            <a:off x="1174688" y="1803000"/>
            <a:ext cx="1808400" cy="405300"/>
          </a:xfrm>
          <a:prstGeom prst="rect">
            <a:avLst/>
          </a:prstGeom>
          <a:no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None/>
            </a:pPr>
            <a:r>
              <a:rPr b="1" lang="es" sz="1500">
                <a:solidFill>
                  <a:schemeClr val="dk1"/>
                </a:solidFill>
                <a:highlight>
                  <a:schemeClr val="lt1"/>
                </a:highlight>
                <a:latin typeface="Poppins"/>
                <a:ea typeface="Poppins"/>
                <a:cs typeface="Poppins"/>
                <a:sym typeface="Poppins"/>
              </a:rPr>
              <a:t>IDEAR</a:t>
            </a:r>
            <a:endParaRPr b="1" sz="1500">
              <a:solidFill>
                <a:schemeClr val="dk1"/>
              </a:solidFill>
              <a:highlight>
                <a:schemeClr val="lt1"/>
              </a:highlight>
              <a:latin typeface="Poppins"/>
              <a:ea typeface="Poppins"/>
              <a:cs typeface="Poppins"/>
              <a:sym typeface="Poppins"/>
            </a:endParaRPr>
          </a:p>
        </p:txBody>
      </p:sp>
      <p:sp>
        <p:nvSpPr>
          <p:cNvPr id="182" name="Google Shape;182;p31"/>
          <p:cNvSpPr txBox="1"/>
          <p:nvPr/>
        </p:nvSpPr>
        <p:spPr>
          <a:xfrm>
            <a:off x="35288" y="2055900"/>
            <a:ext cx="1808400" cy="405300"/>
          </a:xfrm>
          <a:prstGeom prst="rect">
            <a:avLst/>
          </a:prstGeom>
          <a:no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None/>
            </a:pPr>
            <a:r>
              <a:rPr lang="es" sz="1500">
                <a:solidFill>
                  <a:schemeClr val="dk1"/>
                </a:solidFill>
                <a:highlight>
                  <a:schemeClr val="lt1"/>
                </a:highlight>
                <a:latin typeface="Poppins Medium"/>
                <a:ea typeface="Poppins Medium"/>
                <a:cs typeface="Poppins Medium"/>
                <a:sym typeface="Poppins Medium"/>
              </a:rPr>
              <a:t>MEDIR</a:t>
            </a:r>
            <a:endParaRPr sz="1500">
              <a:solidFill>
                <a:schemeClr val="dk1"/>
              </a:solidFill>
              <a:highlight>
                <a:schemeClr val="lt1"/>
              </a:highlight>
              <a:latin typeface="Poppins Medium"/>
              <a:ea typeface="Poppins Medium"/>
              <a:cs typeface="Poppins Medium"/>
              <a:sym typeface="Poppins Medium"/>
            </a:endParaRPr>
          </a:p>
        </p:txBody>
      </p:sp>
      <p:sp>
        <p:nvSpPr>
          <p:cNvPr id="183" name="Google Shape;183;p31"/>
          <p:cNvSpPr txBox="1"/>
          <p:nvPr/>
        </p:nvSpPr>
        <p:spPr>
          <a:xfrm>
            <a:off x="1843688" y="2196450"/>
            <a:ext cx="1808400" cy="405300"/>
          </a:xfrm>
          <a:prstGeom prst="rect">
            <a:avLst/>
          </a:prstGeom>
          <a:no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None/>
            </a:pPr>
            <a:r>
              <a:rPr b="1" lang="es" sz="1300">
                <a:solidFill>
                  <a:schemeClr val="dk1"/>
                </a:solidFill>
                <a:highlight>
                  <a:schemeClr val="lt1"/>
                </a:highlight>
                <a:latin typeface="Poppins"/>
                <a:ea typeface="Poppins"/>
                <a:cs typeface="Poppins"/>
                <a:sym typeface="Poppins"/>
              </a:rPr>
              <a:t>DESARROLLAR</a:t>
            </a:r>
            <a:endParaRPr b="1" sz="1300">
              <a:solidFill>
                <a:schemeClr val="dk1"/>
              </a:solidFill>
              <a:highlight>
                <a:schemeClr val="lt1"/>
              </a:highlight>
              <a:latin typeface="Poppins"/>
              <a:ea typeface="Poppins"/>
              <a:cs typeface="Poppins"/>
              <a:sym typeface="Poppins"/>
            </a:endParaRPr>
          </a:p>
        </p:txBody>
      </p:sp>
      <p:sp>
        <p:nvSpPr>
          <p:cNvPr id="184" name="Google Shape;184;p31"/>
          <p:cNvSpPr txBox="1"/>
          <p:nvPr/>
        </p:nvSpPr>
        <p:spPr>
          <a:xfrm>
            <a:off x="2017888" y="1694050"/>
            <a:ext cx="1808400" cy="405300"/>
          </a:xfrm>
          <a:prstGeom prst="rect">
            <a:avLst/>
          </a:prstGeom>
          <a:no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None/>
            </a:pPr>
            <a:r>
              <a:rPr lang="es" sz="1500">
                <a:solidFill>
                  <a:schemeClr val="dk1"/>
                </a:solidFill>
                <a:highlight>
                  <a:schemeClr val="lt1"/>
                </a:highlight>
                <a:latin typeface="Poppins Medium"/>
                <a:ea typeface="Poppins Medium"/>
                <a:cs typeface="Poppins Medium"/>
                <a:sym typeface="Poppins Medium"/>
              </a:rPr>
              <a:t>DIBUJAR</a:t>
            </a:r>
            <a:endParaRPr sz="1500">
              <a:solidFill>
                <a:schemeClr val="dk1"/>
              </a:solidFill>
              <a:highlight>
                <a:schemeClr val="lt1"/>
              </a:highlight>
              <a:latin typeface="Poppins Medium"/>
              <a:ea typeface="Poppins Medium"/>
              <a:cs typeface="Poppins Medium"/>
              <a:sym typeface="Poppins Medium"/>
            </a:endParaRPr>
          </a:p>
        </p:txBody>
      </p:sp>
      <p:sp>
        <p:nvSpPr>
          <p:cNvPr id="185" name="Google Shape;185;p31"/>
          <p:cNvSpPr txBox="1"/>
          <p:nvPr/>
        </p:nvSpPr>
        <p:spPr>
          <a:xfrm>
            <a:off x="387338" y="2461200"/>
            <a:ext cx="1808400" cy="405300"/>
          </a:xfrm>
          <a:prstGeom prst="rect">
            <a:avLst/>
          </a:prstGeom>
          <a:no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None/>
            </a:pPr>
            <a:r>
              <a:rPr lang="es" sz="1300">
                <a:solidFill>
                  <a:srgbClr val="FF0000"/>
                </a:solidFill>
                <a:highlight>
                  <a:schemeClr val="lt1"/>
                </a:highlight>
                <a:latin typeface="Poppins Medium"/>
                <a:ea typeface="Poppins Medium"/>
                <a:cs typeface="Poppins Medium"/>
                <a:sym typeface="Poppins Medium"/>
              </a:rPr>
              <a:t>CONCEPTUALIZAR</a:t>
            </a:r>
            <a:endParaRPr sz="1300">
              <a:solidFill>
                <a:srgbClr val="FF0000"/>
              </a:solidFill>
              <a:highlight>
                <a:schemeClr val="lt1"/>
              </a:highlight>
              <a:latin typeface="Poppins Medium"/>
              <a:ea typeface="Poppins Medium"/>
              <a:cs typeface="Poppins Medium"/>
              <a:sym typeface="Poppins Medium"/>
            </a:endParaRPr>
          </a:p>
        </p:txBody>
      </p:sp>
      <p:sp>
        <p:nvSpPr>
          <p:cNvPr id="186" name="Google Shape;186;p31"/>
          <p:cNvSpPr txBox="1"/>
          <p:nvPr/>
        </p:nvSpPr>
        <p:spPr>
          <a:xfrm>
            <a:off x="127650" y="3228350"/>
            <a:ext cx="3707700" cy="1915200"/>
          </a:xfrm>
          <a:prstGeom prst="rect">
            <a:avLst/>
          </a:prstGeom>
          <a:no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None/>
            </a:pPr>
            <a:r>
              <a:rPr lang="es">
                <a:solidFill>
                  <a:schemeClr val="dk1"/>
                </a:solidFill>
                <a:highlight>
                  <a:schemeClr val="lt1"/>
                </a:highlight>
                <a:latin typeface="Poppins Light"/>
                <a:ea typeface="Poppins Light"/>
                <a:cs typeface="Poppins Light"/>
                <a:sym typeface="Poppins Light"/>
              </a:rPr>
              <a:t>Un producto o servicio que haga feliz a los usuarios. </a:t>
            </a:r>
            <a:endParaRPr>
              <a:solidFill>
                <a:schemeClr val="dk1"/>
              </a:solidFill>
              <a:highlight>
                <a:schemeClr val="lt1"/>
              </a:highlight>
              <a:latin typeface="Poppins Light"/>
              <a:ea typeface="Poppins Light"/>
              <a:cs typeface="Poppins Light"/>
              <a:sym typeface="Poppins Light"/>
            </a:endParaRPr>
          </a:p>
          <a:p>
            <a:pPr indent="0" lvl="0" marL="0" marR="0" rtl="0" algn="ctr">
              <a:lnSpc>
                <a:spcPct val="100000"/>
              </a:lnSpc>
              <a:spcBef>
                <a:spcPts val="0"/>
              </a:spcBef>
              <a:spcAft>
                <a:spcPts val="0"/>
              </a:spcAft>
              <a:buNone/>
            </a:pPr>
            <a:r>
              <a:t/>
            </a:r>
            <a:endParaRPr>
              <a:solidFill>
                <a:schemeClr val="dk1"/>
              </a:solidFill>
              <a:highlight>
                <a:schemeClr val="lt1"/>
              </a:highlight>
              <a:latin typeface="Poppins Light"/>
              <a:ea typeface="Poppins Light"/>
              <a:cs typeface="Poppins Light"/>
              <a:sym typeface="Poppins Light"/>
            </a:endParaRPr>
          </a:p>
          <a:p>
            <a:pPr indent="0" lvl="0" marL="0" marR="0" rtl="0" algn="ctr">
              <a:lnSpc>
                <a:spcPct val="100000"/>
              </a:lnSpc>
              <a:spcBef>
                <a:spcPts val="0"/>
              </a:spcBef>
              <a:spcAft>
                <a:spcPts val="0"/>
              </a:spcAft>
              <a:buNone/>
            </a:pPr>
            <a:r>
              <a:rPr lang="es">
                <a:solidFill>
                  <a:schemeClr val="dk1"/>
                </a:solidFill>
                <a:highlight>
                  <a:schemeClr val="lt1"/>
                </a:highlight>
                <a:latin typeface="Poppins Light"/>
                <a:ea typeface="Poppins Light"/>
                <a:cs typeface="Poppins Light"/>
                <a:sym typeface="Poppins Light"/>
              </a:rPr>
              <a:t>…</a:t>
            </a:r>
            <a:endParaRPr>
              <a:solidFill>
                <a:schemeClr val="dk1"/>
              </a:solidFill>
              <a:highlight>
                <a:schemeClr val="lt1"/>
              </a:highlight>
              <a:latin typeface="Poppins Light"/>
              <a:ea typeface="Poppins Light"/>
              <a:cs typeface="Poppins Light"/>
              <a:sym typeface="Poppins Light"/>
            </a:endParaRPr>
          </a:p>
          <a:p>
            <a:pPr indent="0" lvl="0" marL="0" marR="0" rtl="0" algn="ctr">
              <a:lnSpc>
                <a:spcPct val="100000"/>
              </a:lnSpc>
              <a:spcBef>
                <a:spcPts val="0"/>
              </a:spcBef>
              <a:spcAft>
                <a:spcPts val="0"/>
              </a:spcAft>
              <a:buNone/>
            </a:pPr>
            <a:r>
              <a:t/>
            </a:r>
            <a:endParaRPr>
              <a:solidFill>
                <a:schemeClr val="dk1"/>
              </a:solidFill>
              <a:highlight>
                <a:schemeClr val="lt1"/>
              </a:highlight>
              <a:latin typeface="Poppins Light"/>
              <a:ea typeface="Poppins Light"/>
              <a:cs typeface="Poppins Light"/>
              <a:sym typeface="Poppins Light"/>
            </a:endParaRPr>
          </a:p>
          <a:p>
            <a:pPr indent="0" lvl="0" marL="0" marR="0" rtl="0" algn="ctr">
              <a:lnSpc>
                <a:spcPct val="100000"/>
              </a:lnSpc>
              <a:spcBef>
                <a:spcPts val="0"/>
              </a:spcBef>
              <a:spcAft>
                <a:spcPts val="0"/>
              </a:spcAft>
              <a:buNone/>
            </a:pPr>
            <a:r>
              <a:rPr lang="es">
                <a:solidFill>
                  <a:schemeClr val="dk1"/>
                </a:solidFill>
                <a:highlight>
                  <a:schemeClr val="lt1"/>
                </a:highlight>
                <a:latin typeface="Poppins Light"/>
                <a:ea typeface="Poppins Light"/>
                <a:cs typeface="Poppins Light"/>
                <a:sym typeface="Poppins Light"/>
              </a:rPr>
              <a:t>Y que nos paguen por ello.</a:t>
            </a:r>
            <a:endParaRPr>
              <a:solidFill>
                <a:schemeClr val="dk1"/>
              </a:solidFill>
              <a:highlight>
                <a:schemeClr val="lt1"/>
              </a:highlight>
              <a:latin typeface="Poppins Light"/>
              <a:ea typeface="Poppins Light"/>
              <a:cs typeface="Poppins Light"/>
              <a:sym typeface="Poppins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32"/>
          <p:cNvPicPr preferRelativeResize="0"/>
          <p:nvPr/>
        </p:nvPicPr>
        <p:blipFill rotWithShape="1">
          <a:blip r:embed="rId3">
            <a:alphaModFix/>
          </a:blip>
          <a:srcRect b="13651" l="0" r="0" t="0"/>
          <a:stretch/>
        </p:blipFill>
        <p:spPr>
          <a:xfrm>
            <a:off x="0" y="4889588"/>
            <a:ext cx="1141838" cy="253913"/>
          </a:xfrm>
          <a:prstGeom prst="rect">
            <a:avLst/>
          </a:prstGeom>
          <a:noFill/>
          <a:ln>
            <a:noFill/>
          </a:ln>
        </p:spPr>
      </p:pic>
      <p:pic>
        <p:nvPicPr>
          <p:cNvPr id="192" name="Google Shape;192;p32"/>
          <p:cNvPicPr preferRelativeResize="0"/>
          <p:nvPr/>
        </p:nvPicPr>
        <p:blipFill rotWithShape="1">
          <a:blip r:embed="rId4">
            <a:alphaModFix/>
          </a:blip>
          <a:srcRect b="78161" l="0" r="0" t="0"/>
          <a:stretch/>
        </p:blipFill>
        <p:spPr>
          <a:xfrm>
            <a:off x="-9275" y="2714552"/>
            <a:ext cx="9144003" cy="627163"/>
          </a:xfrm>
          <a:prstGeom prst="rect">
            <a:avLst/>
          </a:prstGeom>
          <a:noFill/>
          <a:ln>
            <a:noFill/>
          </a:ln>
        </p:spPr>
      </p:pic>
      <p:cxnSp>
        <p:nvCxnSpPr>
          <p:cNvPr id="193" name="Google Shape;193;p32"/>
          <p:cNvCxnSpPr/>
          <p:nvPr/>
        </p:nvCxnSpPr>
        <p:spPr>
          <a:xfrm rot="10800000">
            <a:off x="659014" y="2824058"/>
            <a:ext cx="0" cy="246600"/>
          </a:xfrm>
          <a:prstGeom prst="straightConnector1">
            <a:avLst/>
          </a:prstGeom>
          <a:noFill/>
          <a:ln cap="flat" cmpd="sng" w="9525">
            <a:solidFill>
              <a:srgbClr val="666666"/>
            </a:solidFill>
            <a:prstDash val="solid"/>
            <a:round/>
            <a:headEnd len="med" w="med" type="none"/>
            <a:tailEnd len="med" w="med" type="none"/>
          </a:ln>
        </p:spPr>
      </p:cxnSp>
      <p:sp>
        <p:nvSpPr>
          <p:cNvPr id="194" name="Google Shape;194;p32"/>
          <p:cNvSpPr txBox="1"/>
          <p:nvPr/>
        </p:nvSpPr>
        <p:spPr>
          <a:xfrm>
            <a:off x="223775" y="2098088"/>
            <a:ext cx="1177500" cy="726000"/>
          </a:xfrm>
          <a:prstGeom prst="rect">
            <a:avLst/>
          </a:prstGeom>
          <a:noFill/>
          <a:ln cap="flat" cmpd="sng" w="9525">
            <a:solidFill>
              <a:srgbClr val="FFF2CC"/>
            </a:solidFill>
            <a:prstDash val="solid"/>
            <a:round/>
            <a:headEnd len="sm" w="sm" type="none"/>
            <a:tailEnd len="sm" w="sm" type="none"/>
          </a:ln>
        </p:spPr>
        <p:txBody>
          <a:bodyPr anchorCtr="0" anchor="t" bIns="45725" lIns="45725" spcFirstLastPara="1" rIns="45725" wrap="square" tIns="45725">
            <a:noAutofit/>
          </a:bodyPr>
          <a:lstStyle/>
          <a:p>
            <a:pPr indent="0" lvl="0" marL="0" rtl="0" algn="l">
              <a:lnSpc>
                <a:spcPct val="115000"/>
              </a:lnSpc>
              <a:spcBef>
                <a:spcPts val="0"/>
              </a:spcBef>
              <a:spcAft>
                <a:spcPts val="800"/>
              </a:spcAft>
              <a:buNone/>
            </a:pPr>
            <a:r>
              <a:rPr lang="es" sz="700">
                <a:solidFill>
                  <a:srgbClr val="616161"/>
                </a:solidFill>
                <a:latin typeface="Proxima Nova"/>
                <a:ea typeface="Proxima Nova"/>
                <a:cs typeface="Proxima Nova"/>
                <a:sym typeface="Proxima Nova"/>
              </a:rPr>
              <a:t>Reunión en la que exponer necesidades y objetivos principales, con el objetivo de obtener un plan de acción.</a:t>
            </a:r>
            <a:endParaRPr sz="700">
              <a:solidFill>
                <a:srgbClr val="616161"/>
              </a:solidFill>
              <a:latin typeface="Proxima Nova"/>
              <a:ea typeface="Proxima Nova"/>
              <a:cs typeface="Proxima Nova"/>
              <a:sym typeface="Proxima Nova"/>
            </a:endParaRPr>
          </a:p>
        </p:txBody>
      </p:sp>
      <p:sp>
        <p:nvSpPr>
          <p:cNvPr id="195" name="Google Shape;195;p32"/>
          <p:cNvSpPr txBox="1"/>
          <p:nvPr/>
        </p:nvSpPr>
        <p:spPr>
          <a:xfrm>
            <a:off x="223769" y="1835757"/>
            <a:ext cx="1177500" cy="253200"/>
          </a:xfrm>
          <a:prstGeom prst="rect">
            <a:avLst/>
          </a:prstGeom>
          <a:solidFill>
            <a:srgbClr val="FFF2CC"/>
          </a:solidFill>
          <a:ln>
            <a:noFill/>
          </a:ln>
        </p:spPr>
        <p:txBody>
          <a:bodyPr anchorCtr="0" anchor="t" bIns="45725" lIns="45725" spcFirstLastPara="1" rIns="45725" wrap="square" tIns="45725">
            <a:noAutofit/>
          </a:bodyPr>
          <a:lstStyle/>
          <a:p>
            <a:pPr indent="0" lvl="0" marL="0" rtl="0" algn="ctr">
              <a:spcBef>
                <a:spcPts val="0"/>
              </a:spcBef>
              <a:spcAft>
                <a:spcPts val="0"/>
              </a:spcAft>
              <a:buNone/>
            </a:pPr>
            <a:r>
              <a:rPr b="1" lang="es" sz="600"/>
              <a:t>KICK OFF</a:t>
            </a:r>
            <a:endParaRPr b="1" sz="600"/>
          </a:p>
        </p:txBody>
      </p:sp>
      <p:sp>
        <p:nvSpPr>
          <p:cNvPr id="196" name="Google Shape;196;p32"/>
          <p:cNvSpPr txBox="1"/>
          <p:nvPr/>
        </p:nvSpPr>
        <p:spPr>
          <a:xfrm>
            <a:off x="2554759" y="1587448"/>
            <a:ext cx="1177500" cy="253200"/>
          </a:xfrm>
          <a:prstGeom prst="rect">
            <a:avLst/>
          </a:prstGeom>
          <a:solidFill>
            <a:srgbClr val="D2637E">
              <a:alpha val="52230"/>
            </a:srgbClr>
          </a:solidFill>
          <a:ln>
            <a:noFill/>
          </a:ln>
        </p:spPr>
        <p:txBody>
          <a:bodyPr anchorCtr="0" anchor="t" bIns="45725" lIns="45725" spcFirstLastPara="1" rIns="45725" wrap="square" tIns="45725">
            <a:noAutofit/>
          </a:bodyPr>
          <a:lstStyle/>
          <a:p>
            <a:pPr indent="0" lvl="0" marL="0" rtl="0" algn="ctr">
              <a:spcBef>
                <a:spcPts val="0"/>
              </a:spcBef>
              <a:spcAft>
                <a:spcPts val="0"/>
              </a:spcAft>
              <a:buNone/>
            </a:pPr>
            <a:r>
              <a:rPr b="1" lang="es" sz="600"/>
              <a:t>ESTRATEGIA</a:t>
            </a:r>
            <a:endParaRPr b="1" sz="600"/>
          </a:p>
        </p:txBody>
      </p:sp>
      <p:sp>
        <p:nvSpPr>
          <p:cNvPr id="197" name="Google Shape;197;p32"/>
          <p:cNvSpPr txBox="1"/>
          <p:nvPr/>
        </p:nvSpPr>
        <p:spPr>
          <a:xfrm>
            <a:off x="5085882" y="1711438"/>
            <a:ext cx="1177500" cy="253200"/>
          </a:xfrm>
          <a:prstGeom prst="rect">
            <a:avLst/>
          </a:prstGeom>
          <a:solidFill>
            <a:srgbClr val="6FA8DC"/>
          </a:solidFill>
          <a:ln>
            <a:noFill/>
          </a:ln>
        </p:spPr>
        <p:txBody>
          <a:bodyPr anchorCtr="0" anchor="t" bIns="45725" lIns="45725" spcFirstLastPara="1" rIns="45725" wrap="square" tIns="45725">
            <a:noAutofit/>
          </a:bodyPr>
          <a:lstStyle/>
          <a:p>
            <a:pPr indent="0" lvl="0" marL="0" rtl="0" algn="ctr">
              <a:spcBef>
                <a:spcPts val="0"/>
              </a:spcBef>
              <a:spcAft>
                <a:spcPts val="0"/>
              </a:spcAft>
              <a:buNone/>
            </a:pPr>
            <a:r>
              <a:rPr b="1" lang="es" sz="600"/>
              <a:t>DISEÑO</a:t>
            </a:r>
            <a:endParaRPr b="1" sz="600"/>
          </a:p>
        </p:txBody>
      </p:sp>
      <p:sp>
        <p:nvSpPr>
          <p:cNvPr id="198" name="Google Shape;198;p32"/>
          <p:cNvSpPr txBox="1"/>
          <p:nvPr/>
        </p:nvSpPr>
        <p:spPr>
          <a:xfrm>
            <a:off x="6297217" y="3495216"/>
            <a:ext cx="1177500" cy="253200"/>
          </a:xfrm>
          <a:prstGeom prst="rect">
            <a:avLst/>
          </a:prstGeom>
          <a:solidFill>
            <a:srgbClr val="B4A7D6"/>
          </a:solidFill>
          <a:ln>
            <a:noFill/>
          </a:ln>
        </p:spPr>
        <p:txBody>
          <a:bodyPr anchorCtr="0" anchor="t" bIns="45725" lIns="45725" spcFirstLastPara="1" rIns="45725" wrap="square" tIns="45725">
            <a:noAutofit/>
          </a:bodyPr>
          <a:lstStyle/>
          <a:p>
            <a:pPr indent="0" lvl="0" marL="0" rtl="0" algn="ctr">
              <a:spcBef>
                <a:spcPts val="0"/>
              </a:spcBef>
              <a:spcAft>
                <a:spcPts val="0"/>
              </a:spcAft>
              <a:buNone/>
            </a:pPr>
            <a:r>
              <a:rPr b="1" lang="es" sz="600"/>
              <a:t>DESARROLLO</a:t>
            </a:r>
            <a:endParaRPr b="1" sz="600"/>
          </a:p>
        </p:txBody>
      </p:sp>
      <p:sp>
        <p:nvSpPr>
          <p:cNvPr id="199" name="Google Shape;199;p32"/>
          <p:cNvSpPr txBox="1"/>
          <p:nvPr/>
        </p:nvSpPr>
        <p:spPr>
          <a:xfrm>
            <a:off x="7398450" y="1773940"/>
            <a:ext cx="1344900" cy="253200"/>
          </a:xfrm>
          <a:prstGeom prst="rect">
            <a:avLst/>
          </a:prstGeom>
          <a:solidFill>
            <a:srgbClr val="63D2AA">
              <a:alpha val="48530"/>
            </a:srgbClr>
          </a:solidFill>
          <a:ln>
            <a:noFill/>
          </a:ln>
        </p:spPr>
        <p:txBody>
          <a:bodyPr anchorCtr="0" anchor="t" bIns="45725" lIns="45725" spcFirstLastPara="1" rIns="45725" wrap="square" tIns="45725">
            <a:noAutofit/>
          </a:bodyPr>
          <a:lstStyle/>
          <a:p>
            <a:pPr indent="0" lvl="0" marL="0" rtl="0" algn="ctr">
              <a:spcBef>
                <a:spcPts val="0"/>
              </a:spcBef>
              <a:spcAft>
                <a:spcPts val="0"/>
              </a:spcAft>
              <a:buNone/>
            </a:pPr>
            <a:r>
              <a:rPr b="1" lang="es" sz="600"/>
              <a:t>OPTIMIZACIÓN</a:t>
            </a:r>
            <a:endParaRPr b="1" sz="600"/>
          </a:p>
        </p:txBody>
      </p:sp>
      <p:cxnSp>
        <p:nvCxnSpPr>
          <p:cNvPr id="200" name="Google Shape;200;p32"/>
          <p:cNvCxnSpPr/>
          <p:nvPr/>
        </p:nvCxnSpPr>
        <p:spPr>
          <a:xfrm rot="10800000">
            <a:off x="1896556" y="3298679"/>
            <a:ext cx="0" cy="308100"/>
          </a:xfrm>
          <a:prstGeom prst="straightConnector1">
            <a:avLst/>
          </a:prstGeom>
          <a:noFill/>
          <a:ln cap="flat" cmpd="sng" w="9525">
            <a:solidFill>
              <a:srgbClr val="666666"/>
            </a:solidFill>
            <a:prstDash val="solid"/>
            <a:round/>
            <a:headEnd len="med" w="med" type="none"/>
            <a:tailEnd len="med" w="med" type="none"/>
          </a:ln>
        </p:spPr>
      </p:cxnSp>
      <p:sp>
        <p:nvSpPr>
          <p:cNvPr id="201" name="Google Shape;201;p32"/>
          <p:cNvSpPr txBox="1"/>
          <p:nvPr/>
        </p:nvSpPr>
        <p:spPr>
          <a:xfrm>
            <a:off x="1307840" y="3489776"/>
            <a:ext cx="1177500" cy="253200"/>
          </a:xfrm>
          <a:prstGeom prst="rect">
            <a:avLst/>
          </a:prstGeom>
          <a:solidFill>
            <a:srgbClr val="F9CB9C"/>
          </a:solidFill>
          <a:ln>
            <a:noFill/>
          </a:ln>
        </p:spPr>
        <p:txBody>
          <a:bodyPr anchorCtr="0" anchor="t" bIns="45725" lIns="45725" spcFirstLastPara="1" rIns="45725" wrap="square" tIns="45725">
            <a:noAutofit/>
          </a:bodyPr>
          <a:lstStyle/>
          <a:p>
            <a:pPr indent="0" lvl="0" marL="0" rtl="0" algn="ctr">
              <a:spcBef>
                <a:spcPts val="0"/>
              </a:spcBef>
              <a:spcAft>
                <a:spcPts val="0"/>
              </a:spcAft>
              <a:buNone/>
            </a:pPr>
            <a:r>
              <a:rPr b="1" lang="es" sz="600"/>
              <a:t>DESCUBRIMIENTO</a:t>
            </a:r>
            <a:endParaRPr b="1" sz="600"/>
          </a:p>
        </p:txBody>
      </p:sp>
      <p:sp>
        <p:nvSpPr>
          <p:cNvPr id="202" name="Google Shape;202;p32"/>
          <p:cNvSpPr txBox="1"/>
          <p:nvPr/>
        </p:nvSpPr>
        <p:spPr>
          <a:xfrm>
            <a:off x="1307838" y="3743036"/>
            <a:ext cx="1177500" cy="726000"/>
          </a:xfrm>
          <a:prstGeom prst="rect">
            <a:avLst/>
          </a:prstGeom>
          <a:noFill/>
          <a:ln cap="flat" cmpd="sng" w="9525">
            <a:solidFill>
              <a:srgbClr val="F9CB9C"/>
            </a:solidFill>
            <a:prstDash val="solid"/>
            <a:round/>
            <a:headEnd len="sm" w="sm" type="none"/>
            <a:tailEnd len="sm" w="sm" type="none"/>
          </a:ln>
        </p:spPr>
        <p:txBody>
          <a:bodyPr anchorCtr="0" anchor="t" bIns="45725" lIns="45725" spcFirstLastPara="1" rIns="45725" wrap="square" tIns="45725">
            <a:noAutofit/>
          </a:bodyPr>
          <a:lstStyle/>
          <a:p>
            <a:pPr indent="0" lvl="0" marL="0" rtl="0" algn="l">
              <a:lnSpc>
                <a:spcPct val="115000"/>
              </a:lnSpc>
              <a:spcBef>
                <a:spcPts val="0"/>
              </a:spcBef>
              <a:spcAft>
                <a:spcPts val="800"/>
              </a:spcAft>
              <a:buNone/>
            </a:pPr>
            <a:r>
              <a:rPr lang="es" sz="700">
                <a:solidFill>
                  <a:srgbClr val="616161"/>
                </a:solidFill>
                <a:latin typeface="Proxima Nova"/>
                <a:ea typeface="Proxima Nova"/>
                <a:cs typeface="Proxima Nova"/>
                <a:sym typeface="Proxima Nova"/>
              </a:rPr>
              <a:t>Realizar research cualitativo y cuantitativo para poder seguir una metodología basada en datos en las siguientes fases.</a:t>
            </a:r>
            <a:endParaRPr sz="700">
              <a:solidFill>
                <a:srgbClr val="616161"/>
              </a:solidFill>
              <a:latin typeface="Proxima Nova"/>
              <a:ea typeface="Proxima Nova"/>
              <a:cs typeface="Proxima Nova"/>
              <a:sym typeface="Proxima Nova"/>
            </a:endParaRPr>
          </a:p>
        </p:txBody>
      </p:sp>
      <p:cxnSp>
        <p:nvCxnSpPr>
          <p:cNvPr id="203" name="Google Shape;203;p32"/>
          <p:cNvCxnSpPr/>
          <p:nvPr/>
        </p:nvCxnSpPr>
        <p:spPr>
          <a:xfrm rot="10800000">
            <a:off x="3149158" y="2754807"/>
            <a:ext cx="0" cy="308100"/>
          </a:xfrm>
          <a:prstGeom prst="straightConnector1">
            <a:avLst/>
          </a:prstGeom>
          <a:noFill/>
          <a:ln cap="flat" cmpd="sng" w="9525">
            <a:solidFill>
              <a:srgbClr val="666666"/>
            </a:solidFill>
            <a:prstDash val="solid"/>
            <a:round/>
            <a:headEnd len="med" w="med" type="none"/>
            <a:tailEnd len="med" w="med" type="none"/>
          </a:ln>
        </p:spPr>
      </p:cxnSp>
      <p:sp>
        <p:nvSpPr>
          <p:cNvPr id="204" name="Google Shape;204;p32"/>
          <p:cNvSpPr txBox="1"/>
          <p:nvPr/>
        </p:nvSpPr>
        <p:spPr>
          <a:xfrm>
            <a:off x="2560425" y="1858261"/>
            <a:ext cx="1177500" cy="903000"/>
          </a:xfrm>
          <a:prstGeom prst="rect">
            <a:avLst/>
          </a:prstGeom>
          <a:noFill/>
          <a:ln cap="flat" cmpd="sng" w="9525">
            <a:solidFill>
              <a:srgbClr val="F4CCCC"/>
            </a:solidFill>
            <a:prstDash val="solid"/>
            <a:round/>
            <a:headEnd len="sm" w="sm" type="none"/>
            <a:tailEnd len="sm" w="sm" type="none"/>
          </a:ln>
        </p:spPr>
        <p:txBody>
          <a:bodyPr anchorCtr="0" anchor="t" bIns="45725" lIns="45725" spcFirstLastPara="1" rIns="45725" wrap="square" tIns="45725">
            <a:noAutofit/>
          </a:bodyPr>
          <a:lstStyle/>
          <a:p>
            <a:pPr indent="0" lvl="0" marL="0" rtl="0" algn="l">
              <a:lnSpc>
                <a:spcPct val="115000"/>
              </a:lnSpc>
              <a:spcBef>
                <a:spcPts val="0"/>
              </a:spcBef>
              <a:spcAft>
                <a:spcPts val="800"/>
              </a:spcAft>
              <a:buNone/>
            </a:pPr>
            <a:r>
              <a:rPr lang="es" sz="700">
                <a:solidFill>
                  <a:srgbClr val="616161"/>
                </a:solidFill>
                <a:latin typeface="Proxima Nova"/>
                <a:ea typeface="Proxima Nova"/>
                <a:cs typeface="Proxima Nova"/>
                <a:sym typeface="Proxima Nova"/>
              </a:rPr>
              <a:t>Definir la propuesta de valor, alinearla con los objetivos de negocio e identificar las funcionalidades principales del producto.</a:t>
            </a:r>
            <a:endParaRPr sz="700">
              <a:solidFill>
                <a:srgbClr val="616161"/>
              </a:solidFill>
              <a:latin typeface="Proxima Nova"/>
              <a:ea typeface="Proxima Nova"/>
              <a:cs typeface="Proxima Nova"/>
              <a:sym typeface="Proxima Nova"/>
            </a:endParaRPr>
          </a:p>
        </p:txBody>
      </p:sp>
      <p:cxnSp>
        <p:nvCxnSpPr>
          <p:cNvPr id="205" name="Google Shape;205;p32"/>
          <p:cNvCxnSpPr/>
          <p:nvPr/>
        </p:nvCxnSpPr>
        <p:spPr>
          <a:xfrm rot="10800000">
            <a:off x="4410706" y="3292464"/>
            <a:ext cx="0" cy="308100"/>
          </a:xfrm>
          <a:prstGeom prst="straightConnector1">
            <a:avLst/>
          </a:prstGeom>
          <a:noFill/>
          <a:ln cap="flat" cmpd="sng" w="9525">
            <a:solidFill>
              <a:srgbClr val="666666"/>
            </a:solidFill>
            <a:prstDash val="solid"/>
            <a:round/>
            <a:headEnd len="med" w="med" type="none"/>
            <a:tailEnd len="med" w="med" type="none"/>
          </a:ln>
        </p:spPr>
      </p:cxnSp>
      <p:sp>
        <p:nvSpPr>
          <p:cNvPr id="206" name="Google Shape;206;p32"/>
          <p:cNvSpPr txBox="1"/>
          <p:nvPr/>
        </p:nvSpPr>
        <p:spPr>
          <a:xfrm>
            <a:off x="3699775" y="3456874"/>
            <a:ext cx="1344900" cy="253200"/>
          </a:xfrm>
          <a:prstGeom prst="rect">
            <a:avLst/>
          </a:prstGeom>
          <a:solidFill>
            <a:srgbClr val="C27BA0"/>
          </a:solidFill>
          <a:ln>
            <a:noFill/>
          </a:ln>
        </p:spPr>
        <p:txBody>
          <a:bodyPr anchorCtr="0" anchor="t" bIns="45725" lIns="45725" spcFirstLastPara="1" rIns="45725" wrap="square" tIns="45725">
            <a:noAutofit/>
          </a:bodyPr>
          <a:lstStyle/>
          <a:p>
            <a:pPr indent="0" lvl="0" marL="0" rtl="0" algn="ctr">
              <a:spcBef>
                <a:spcPts val="0"/>
              </a:spcBef>
              <a:spcAft>
                <a:spcPts val="0"/>
              </a:spcAft>
              <a:buNone/>
            </a:pPr>
            <a:r>
              <a:rPr b="1" lang="es" sz="600"/>
              <a:t>CONCEPTUALIZACIÓN</a:t>
            </a:r>
            <a:endParaRPr b="1" sz="600"/>
          </a:p>
        </p:txBody>
      </p:sp>
      <p:sp>
        <p:nvSpPr>
          <p:cNvPr id="207" name="Google Shape;207;p32"/>
          <p:cNvSpPr txBox="1"/>
          <p:nvPr/>
        </p:nvSpPr>
        <p:spPr>
          <a:xfrm>
            <a:off x="3699775" y="3710136"/>
            <a:ext cx="1344900" cy="627300"/>
          </a:xfrm>
          <a:prstGeom prst="rect">
            <a:avLst/>
          </a:prstGeom>
          <a:noFill/>
          <a:ln cap="flat" cmpd="sng" w="9525">
            <a:solidFill>
              <a:srgbClr val="D5A6BD"/>
            </a:solidFill>
            <a:prstDash val="solid"/>
            <a:round/>
            <a:headEnd len="sm" w="sm" type="none"/>
            <a:tailEnd len="sm" w="sm" type="none"/>
          </a:ln>
        </p:spPr>
        <p:txBody>
          <a:bodyPr anchorCtr="0" anchor="t" bIns="45725" lIns="45725" spcFirstLastPara="1" rIns="45725" wrap="square" tIns="45725">
            <a:noAutofit/>
          </a:bodyPr>
          <a:lstStyle/>
          <a:p>
            <a:pPr indent="0" lvl="0" marL="0" rtl="0" algn="l">
              <a:lnSpc>
                <a:spcPct val="115000"/>
              </a:lnSpc>
              <a:spcBef>
                <a:spcPts val="0"/>
              </a:spcBef>
              <a:spcAft>
                <a:spcPts val="800"/>
              </a:spcAft>
              <a:buNone/>
            </a:pPr>
            <a:r>
              <a:rPr lang="es" sz="700">
                <a:solidFill>
                  <a:srgbClr val="616161"/>
                </a:solidFill>
                <a:latin typeface="Proxima Nova"/>
                <a:ea typeface="Proxima Nova"/>
                <a:cs typeface="Proxima Nova"/>
                <a:sym typeface="Proxima Nova"/>
              </a:rPr>
              <a:t>Asentar las funcionalidades en un producto/servicio que, con el target definido se pueda validar y corregir.</a:t>
            </a:r>
            <a:endParaRPr sz="700">
              <a:solidFill>
                <a:srgbClr val="616161"/>
              </a:solidFill>
              <a:latin typeface="Proxima Nova"/>
              <a:ea typeface="Proxima Nova"/>
              <a:cs typeface="Proxima Nova"/>
              <a:sym typeface="Proxima Nova"/>
            </a:endParaRPr>
          </a:p>
        </p:txBody>
      </p:sp>
      <p:sp>
        <p:nvSpPr>
          <p:cNvPr id="208" name="Google Shape;208;p32"/>
          <p:cNvSpPr txBox="1"/>
          <p:nvPr/>
        </p:nvSpPr>
        <p:spPr>
          <a:xfrm>
            <a:off x="5085888" y="1963799"/>
            <a:ext cx="1177500" cy="903000"/>
          </a:xfrm>
          <a:prstGeom prst="rect">
            <a:avLst/>
          </a:prstGeom>
          <a:noFill/>
          <a:ln cap="flat" cmpd="sng" w="9525">
            <a:solidFill>
              <a:srgbClr val="C9DAF8"/>
            </a:solidFill>
            <a:prstDash val="solid"/>
            <a:round/>
            <a:headEnd len="sm" w="sm" type="none"/>
            <a:tailEnd len="sm" w="sm" type="none"/>
          </a:ln>
        </p:spPr>
        <p:txBody>
          <a:bodyPr anchorCtr="0" anchor="t" bIns="45725" lIns="45725" spcFirstLastPara="1" rIns="45725" wrap="square" tIns="45725">
            <a:noAutofit/>
          </a:bodyPr>
          <a:lstStyle/>
          <a:p>
            <a:pPr indent="0" lvl="0" marL="0" rtl="0" algn="l">
              <a:lnSpc>
                <a:spcPct val="115000"/>
              </a:lnSpc>
              <a:spcBef>
                <a:spcPts val="0"/>
              </a:spcBef>
              <a:spcAft>
                <a:spcPts val="800"/>
              </a:spcAft>
              <a:buNone/>
            </a:pPr>
            <a:r>
              <a:rPr lang="es" sz="700">
                <a:solidFill>
                  <a:srgbClr val="616161"/>
                </a:solidFill>
                <a:latin typeface="Proxima Nova"/>
                <a:ea typeface="Proxima Nova"/>
                <a:cs typeface="Proxima Nova"/>
                <a:sym typeface="Proxima Nova"/>
              </a:rPr>
              <a:t>Aterrizar las funcionalidades en un elemento viable y coherente que cumpla con las necesidades de los usuarios y del negocio.</a:t>
            </a:r>
            <a:endParaRPr sz="700">
              <a:solidFill>
                <a:srgbClr val="616161"/>
              </a:solidFill>
              <a:latin typeface="Proxima Nova"/>
              <a:ea typeface="Proxima Nova"/>
              <a:cs typeface="Proxima Nova"/>
              <a:sym typeface="Proxima Nova"/>
            </a:endParaRPr>
          </a:p>
        </p:txBody>
      </p:sp>
      <p:cxnSp>
        <p:nvCxnSpPr>
          <p:cNvPr id="209" name="Google Shape;209;p32"/>
          <p:cNvCxnSpPr/>
          <p:nvPr/>
        </p:nvCxnSpPr>
        <p:spPr>
          <a:xfrm rot="10800000">
            <a:off x="5625846" y="2868744"/>
            <a:ext cx="6600" cy="196200"/>
          </a:xfrm>
          <a:prstGeom prst="straightConnector1">
            <a:avLst/>
          </a:prstGeom>
          <a:noFill/>
          <a:ln cap="flat" cmpd="sng" w="9525">
            <a:solidFill>
              <a:srgbClr val="666666"/>
            </a:solidFill>
            <a:prstDash val="solid"/>
            <a:round/>
            <a:headEnd len="med" w="med" type="none"/>
            <a:tailEnd len="med" w="med" type="none"/>
          </a:ln>
        </p:spPr>
      </p:cxnSp>
      <p:cxnSp>
        <p:nvCxnSpPr>
          <p:cNvPr id="210" name="Google Shape;210;p32"/>
          <p:cNvCxnSpPr/>
          <p:nvPr/>
        </p:nvCxnSpPr>
        <p:spPr>
          <a:xfrm rot="10800000">
            <a:off x="6879269" y="3315881"/>
            <a:ext cx="0" cy="190500"/>
          </a:xfrm>
          <a:prstGeom prst="straightConnector1">
            <a:avLst/>
          </a:prstGeom>
          <a:noFill/>
          <a:ln cap="flat" cmpd="sng" w="9525">
            <a:solidFill>
              <a:srgbClr val="666666"/>
            </a:solidFill>
            <a:prstDash val="solid"/>
            <a:round/>
            <a:headEnd len="med" w="med" type="none"/>
            <a:tailEnd len="med" w="med" type="none"/>
          </a:ln>
        </p:spPr>
      </p:cxnSp>
      <p:sp>
        <p:nvSpPr>
          <p:cNvPr id="211" name="Google Shape;211;p32"/>
          <p:cNvSpPr txBox="1"/>
          <p:nvPr/>
        </p:nvSpPr>
        <p:spPr>
          <a:xfrm>
            <a:off x="6297217" y="3748476"/>
            <a:ext cx="1177500" cy="484500"/>
          </a:xfrm>
          <a:prstGeom prst="rect">
            <a:avLst/>
          </a:prstGeom>
          <a:noFill/>
          <a:ln cap="flat" cmpd="sng" w="9525">
            <a:solidFill>
              <a:srgbClr val="D9D2E9"/>
            </a:solidFill>
            <a:prstDash val="solid"/>
            <a:round/>
            <a:headEnd len="sm" w="sm" type="none"/>
            <a:tailEnd len="sm" w="sm" type="none"/>
          </a:ln>
        </p:spPr>
        <p:txBody>
          <a:bodyPr anchorCtr="0" anchor="t" bIns="45725" lIns="45725" spcFirstLastPara="1" rIns="45725" wrap="square" tIns="45725">
            <a:noAutofit/>
          </a:bodyPr>
          <a:lstStyle/>
          <a:p>
            <a:pPr indent="0" lvl="0" marL="0" rtl="0" algn="l">
              <a:lnSpc>
                <a:spcPct val="115000"/>
              </a:lnSpc>
              <a:spcBef>
                <a:spcPts val="0"/>
              </a:spcBef>
              <a:spcAft>
                <a:spcPts val="800"/>
              </a:spcAft>
              <a:buNone/>
            </a:pPr>
            <a:r>
              <a:rPr lang="es" sz="700">
                <a:solidFill>
                  <a:srgbClr val="616161"/>
                </a:solidFill>
                <a:latin typeface="Proxima Nova"/>
                <a:ea typeface="Proxima Nova"/>
                <a:cs typeface="Proxima Nova"/>
                <a:sym typeface="Proxima Nova"/>
              </a:rPr>
              <a:t>Articular la definición y diseño realizados.</a:t>
            </a:r>
            <a:endParaRPr sz="700">
              <a:solidFill>
                <a:srgbClr val="616161"/>
              </a:solidFill>
              <a:latin typeface="Proxima Nova"/>
              <a:ea typeface="Proxima Nova"/>
              <a:cs typeface="Proxima Nova"/>
              <a:sym typeface="Proxima Nova"/>
            </a:endParaRPr>
          </a:p>
        </p:txBody>
      </p:sp>
      <p:sp>
        <p:nvSpPr>
          <p:cNvPr id="212" name="Google Shape;212;p32"/>
          <p:cNvSpPr txBox="1"/>
          <p:nvPr/>
        </p:nvSpPr>
        <p:spPr>
          <a:xfrm>
            <a:off x="7398450" y="2027674"/>
            <a:ext cx="1344900" cy="726000"/>
          </a:xfrm>
          <a:prstGeom prst="rect">
            <a:avLst/>
          </a:prstGeom>
          <a:noFill/>
          <a:ln cap="flat" cmpd="sng" w="9525">
            <a:solidFill>
              <a:srgbClr val="63D2AA"/>
            </a:solidFill>
            <a:prstDash val="solid"/>
            <a:round/>
            <a:headEnd len="sm" w="sm" type="none"/>
            <a:tailEnd len="sm" w="sm" type="none"/>
          </a:ln>
        </p:spPr>
        <p:txBody>
          <a:bodyPr anchorCtr="0" anchor="t" bIns="45725" lIns="45725" spcFirstLastPara="1" rIns="45725" wrap="square" tIns="45725">
            <a:noAutofit/>
          </a:bodyPr>
          <a:lstStyle/>
          <a:p>
            <a:pPr indent="0" lvl="0" marL="0" rtl="0" algn="l">
              <a:lnSpc>
                <a:spcPct val="115000"/>
              </a:lnSpc>
              <a:spcBef>
                <a:spcPts val="0"/>
              </a:spcBef>
              <a:spcAft>
                <a:spcPts val="800"/>
              </a:spcAft>
              <a:buNone/>
            </a:pPr>
            <a:r>
              <a:rPr lang="es" sz="700">
                <a:solidFill>
                  <a:srgbClr val="616161"/>
                </a:solidFill>
                <a:latin typeface="Proxima Nova"/>
                <a:ea typeface="Proxima Nova"/>
                <a:cs typeface="Proxima Nova"/>
                <a:sym typeface="Proxima Nova"/>
              </a:rPr>
              <a:t>Realizar ampliaciones, correcciones y mejoras en la solución basándose en datos o nuevos requisitos.</a:t>
            </a:r>
            <a:endParaRPr sz="700">
              <a:solidFill>
                <a:srgbClr val="616161"/>
              </a:solidFill>
              <a:latin typeface="Proxima Nova"/>
              <a:ea typeface="Proxima Nova"/>
              <a:cs typeface="Proxima Nova"/>
              <a:sym typeface="Proxima Nova"/>
            </a:endParaRPr>
          </a:p>
        </p:txBody>
      </p:sp>
      <p:cxnSp>
        <p:nvCxnSpPr>
          <p:cNvPr id="213" name="Google Shape;213;p32"/>
          <p:cNvCxnSpPr/>
          <p:nvPr/>
        </p:nvCxnSpPr>
        <p:spPr>
          <a:xfrm rot="10800000">
            <a:off x="8126314" y="2754821"/>
            <a:ext cx="0" cy="308100"/>
          </a:xfrm>
          <a:prstGeom prst="straightConnector1">
            <a:avLst/>
          </a:prstGeom>
          <a:noFill/>
          <a:ln cap="flat" cmpd="sng" w="9525">
            <a:solidFill>
              <a:srgbClr val="666666"/>
            </a:solidFill>
            <a:prstDash val="solid"/>
            <a:round/>
            <a:headEnd len="med" w="med" type="none"/>
            <a:tailEnd len="med" w="med" type="none"/>
          </a:ln>
        </p:spPr>
      </p:cxnSp>
      <p:sp>
        <p:nvSpPr>
          <p:cNvPr id="214" name="Google Shape;214;p32"/>
          <p:cNvSpPr/>
          <p:nvPr/>
        </p:nvSpPr>
        <p:spPr>
          <a:xfrm>
            <a:off x="0" y="-82039"/>
            <a:ext cx="1194300" cy="710700"/>
          </a:xfrm>
          <a:prstGeom prst="rect">
            <a:avLst/>
          </a:prstGeom>
          <a:solidFill>
            <a:srgbClr val="F1090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15" name="Google Shape;215;p32"/>
          <p:cNvSpPr txBox="1"/>
          <p:nvPr/>
        </p:nvSpPr>
        <p:spPr>
          <a:xfrm>
            <a:off x="514350" y="100075"/>
            <a:ext cx="8457000" cy="5286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3500"/>
              <a:buFont typeface="Arial"/>
              <a:buNone/>
            </a:pPr>
            <a:r>
              <a:rPr b="1" lang="es" sz="3500">
                <a:solidFill>
                  <a:srgbClr val="231F1D"/>
                </a:solidFill>
              </a:rPr>
              <a:t>En un proceso en el que interviene un equipo completo</a:t>
            </a:r>
            <a:endParaRPr b="0" i="0" sz="7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33"/>
          <p:cNvPicPr preferRelativeResize="0"/>
          <p:nvPr/>
        </p:nvPicPr>
        <p:blipFill rotWithShape="1">
          <a:blip r:embed="rId3">
            <a:alphaModFix/>
          </a:blip>
          <a:srcRect b="13651" l="0" r="0" t="0"/>
          <a:stretch/>
        </p:blipFill>
        <p:spPr>
          <a:xfrm>
            <a:off x="0" y="4889588"/>
            <a:ext cx="1141838" cy="253913"/>
          </a:xfrm>
          <a:prstGeom prst="rect">
            <a:avLst/>
          </a:prstGeom>
          <a:noFill/>
          <a:ln>
            <a:noFill/>
          </a:ln>
        </p:spPr>
      </p:pic>
      <p:pic>
        <p:nvPicPr>
          <p:cNvPr id="221" name="Google Shape;221;p33"/>
          <p:cNvPicPr preferRelativeResize="0"/>
          <p:nvPr/>
        </p:nvPicPr>
        <p:blipFill rotWithShape="1">
          <a:blip r:embed="rId4">
            <a:alphaModFix/>
          </a:blip>
          <a:srcRect b="78161" l="0" r="0" t="0"/>
          <a:stretch/>
        </p:blipFill>
        <p:spPr>
          <a:xfrm>
            <a:off x="-9275" y="2714552"/>
            <a:ext cx="9144003" cy="627163"/>
          </a:xfrm>
          <a:prstGeom prst="rect">
            <a:avLst/>
          </a:prstGeom>
          <a:noFill/>
          <a:ln>
            <a:noFill/>
          </a:ln>
        </p:spPr>
      </p:pic>
      <p:cxnSp>
        <p:nvCxnSpPr>
          <p:cNvPr id="222" name="Google Shape;222;p33"/>
          <p:cNvCxnSpPr/>
          <p:nvPr/>
        </p:nvCxnSpPr>
        <p:spPr>
          <a:xfrm rot="10800000">
            <a:off x="659014" y="2824058"/>
            <a:ext cx="0" cy="246600"/>
          </a:xfrm>
          <a:prstGeom prst="straightConnector1">
            <a:avLst/>
          </a:prstGeom>
          <a:noFill/>
          <a:ln cap="flat" cmpd="sng" w="9525">
            <a:solidFill>
              <a:srgbClr val="666666"/>
            </a:solidFill>
            <a:prstDash val="solid"/>
            <a:round/>
            <a:headEnd len="med" w="med" type="none"/>
            <a:tailEnd len="med" w="med" type="none"/>
          </a:ln>
        </p:spPr>
      </p:cxnSp>
      <p:sp>
        <p:nvSpPr>
          <p:cNvPr id="223" name="Google Shape;223;p33"/>
          <p:cNvSpPr txBox="1"/>
          <p:nvPr/>
        </p:nvSpPr>
        <p:spPr>
          <a:xfrm>
            <a:off x="223775" y="2098088"/>
            <a:ext cx="1177500" cy="726000"/>
          </a:xfrm>
          <a:prstGeom prst="rect">
            <a:avLst/>
          </a:prstGeom>
          <a:noFill/>
          <a:ln cap="flat" cmpd="sng" w="9525">
            <a:solidFill>
              <a:srgbClr val="FFF2CC"/>
            </a:solidFill>
            <a:prstDash val="solid"/>
            <a:round/>
            <a:headEnd len="sm" w="sm" type="none"/>
            <a:tailEnd len="sm" w="sm" type="none"/>
          </a:ln>
        </p:spPr>
        <p:txBody>
          <a:bodyPr anchorCtr="0" anchor="t" bIns="45725" lIns="45725" spcFirstLastPara="1" rIns="45725" wrap="square" tIns="45725">
            <a:noAutofit/>
          </a:bodyPr>
          <a:lstStyle/>
          <a:p>
            <a:pPr indent="0" lvl="0" marL="0" rtl="0" algn="l">
              <a:lnSpc>
                <a:spcPct val="115000"/>
              </a:lnSpc>
              <a:spcBef>
                <a:spcPts val="0"/>
              </a:spcBef>
              <a:spcAft>
                <a:spcPts val="800"/>
              </a:spcAft>
              <a:buNone/>
            </a:pPr>
            <a:r>
              <a:rPr lang="es" sz="700">
                <a:solidFill>
                  <a:srgbClr val="616161"/>
                </a:solidFill>
                <a:latin typeface="Proxima Nova"/>
                <a:ea typeface="Proxima Nova"/>
                <a:cs typeface="Proxima Nova"/>
                <a:sym typeface="Proxima Nova"/>
              </a:rPr>
              <a:t>Reunión en la que exponer necesidades y objetivos principales, con el objetivo de obtener un plan de acción.</a:t>
            </a:r>
            <a:endParaRPr sz="700">
              <a:solidFill>
                <a:srgbClr val="616161"/>
              </a:solidFill>
              <a:latin typeface="Proxima Nova"/>
              <a:ea typeface="Proxima Nova"/>
              <a:cs typeface="Proxima Nova"/>
              <a:sym typeface="Proxima Nova"/>
            </a:endParaRPr>
          </a:p>
        </p:txBody>
      </p:sp>
      <p:sp>
        <p:nvSpPr>
          <p:cNvPr id="224" name="Google Shape;224;p33"/>
          <p:cNvSpPr txBox="1"/>
          <p:nvPr/>
        </p:nvSpPr>
        <p:spPr>
          <a:xfrm>
            <a:off x="223769" y="1835757"/>
            <a:ext cx="1177500" cy="253200"/>
          </a:xfrm>
          <a:prstGeom prst="rect">
            <a:avLst/>
          </a:prstGeom>
          <a:solidFill>
            <a:srgbClr val="FFF2CC"/>
          </a:solidFill>
          <a:ln>
            <a:noFill/>
          </a:ln>
        </p:spPr>
        <p:txBody>
          <a:bodyPr anchorCtr="0" anchor="t" bIns="45725" lIns="45725" spcFirstLastPara="1" rIns="45725" wrap="square" tIns="45725">
            <a:noAutofit/>
          </a:bodyPr>
          <a:lstStyle/>
          <a:p>
            <a:pPr indent="0" lvl="0" marL="0" rtl="0" algn="ctr">
              <a:spcBef>
                <a:spcPts val="0"/>
              </a:spcBef>
              <a:spcAft>
                <a:spcPts val="0"/>
              </a:spcAft>
              <a:buNone/>
            </a:pPr>
            <a:r>
              <a:rPr b="1" lang="es" sz="600"/>
              <a:t>KICK OFF</a:t>
            </a:r>
            <a:endParaRPr b="1" sz="600"/>
          </a:p>
        </p:txBody>
      </p:sp>
      <p:sp>
        <p:nvSpPr>
          <p:cNvPr id="225" name="Google Shape;225;p33"/>
          <p:cNvSpPr txBox="1"/>
          <p:nvPr/>
        </p:nvSpPr>
        <p:spPr>
          <a:xfrm>
            <a:off x="2554759" y="1587448"/>
            <a:ext cx="1177500" cy="253200"/>
          </a:xfrm>
          <a:prstGeom prst="rect">
            <a:avLst/>
          </a:prstGeom>
          <a:solidFill>
            <a:srgbClr val="D2637E">
              <a:alpha val="52230"/>
            </a:srgbClr>
          </a:solidFill>
          <a:ln>
            <a:noFill/>
          </a:ln>
        </p:spPr>
        <p:txBody>
          <a:bodyPr anchorCtr="0" anchor="t" bIns="45725" lIns="45725" spcFirstLastPara="1" rIns="45725" wrap="square" tIns="45725">
            <a:noAutofit/>
          </a:bodyPr>
          <a:lstStyle/>
          <a:p>
            <a:pPr indent="0" lvl="0" marL="0" rtl="0" algn="ctr">
              <a:spcBef>
                <a:spcPts val="0"/>
              </a:spcBef>
              <a:spcAft>
                <a:spcPts val="0"/>
              </a:spcAft>
              <a:buNone/>
            </a:pPr>
            <a:r>
              <a:rPr b="1" lang="es" sz="600"/>
              <a:t>ESTRATEGIA</a:t>
            </a:r>
            <a:endParaRPr b="1" sz="600"/>
          </a:p>
        </p:txBody>
      </p:sp>
      <p:sp>
        <p:nvSpPr>
          <p:cNvPr id="226" name="Google Shape;226;p33"/>
          <p:cNvSpPr txBox="1"/>
          <p:nvPr/>
        </p:nvSpPr>
        <p:spPr>
          <a:xfrm>
            <a:off x="5085882" y="1711438"/>
            <a:ext cx="1177500" cy="253200"/>
          </a:xfrm>
          <a:prstGeom prst="rect">
            <a:avLst/>
          </a:prstGeom>
          <a:solidFill>
            <a:srgbClr val="6FA8DC"/>
          </a:solidFill>
          <a:ln>
            <a:noFill/>
          </a:ln>
        </p:spPr>
        <p:txBody>
          <a:bodyPr anchorCtr="0" anchor="t" bIns="45725" lIns="45725" spcFirstLastPara="1" rIns="45725" wrap="square" tIns="45725">
            <a:noAutofit/>
          </a:bodyPr>
          <a:lstStyle/>
          <a:p>
            <a:pPr indent="0" lvl="0" marL="0" rtl="0" algn="ctr">
              <a:spcBef>
                <a:spcPts val="0"/>
              </a:spcBef>
              <a:spcAft>
                <a:spcPts val="0"/>
              </a:spcAft>
              <a:buNone/>
            </a:pPr>
            <a:r>
              <a:rPr b="1" lang="es" sz="600"/>
              <a:t>DISEÑO</a:t>
            </a:r>
            <a:endParaRPr b="1" sz="600"/>
          </a:p>
        </p:txBody>
      </p:sp>
      <p:sp>
        <p:nvSpPr>
          <p:cNvPr id="227" name="Google Shape;227;p33"/>
          <p:cNvSpPr txBox="1"/>
          <p:nvPr/>
        </p:nvSpPr>
        <p:spPr>
          <a:xfrm>
            <a:off x="6297217" y="3495216"/>
            <a:ext cx="1177500" cy="253200"/>
          </a:xfrm>
          <a:prstGeom prst="rect">
            <a:avLst/>
          </a:prstGeom>
          <a:solidFill>
            <a:srgbClr val="B4A7D6"/>
          </a:solidFill>
          <a:ln>
            <a:noFill/>
          </a:ln>
        </p:spPr>
        <p:txBody>
          <a:bodyPr anchorCtr="0" anchor="t" bIns="45725" lIns="45725" spcFirstLastPara="1" rIns="45725" wrap="square" tIns="45725">
            <a:noAutofit/>
          </a:bodyPr>
          <a:lstStyle/>
          <a:p>
            <a:pPr indent="0" lvl="0" marL="0" rtl="0" algn="ctr">
              <a:spcBef>
                <a:spcPts val="0"/>
              </a:spcBef>
              <a:spcAft>
                <a:spcPts val="0"/>
              </a:spcAft>
              <a:buNone/>
            </a:pPr>
            <a:r>
              <a:rPr b="1" lang="es" sz="600"/>
              <a:t>DESARROLLO</a:t>
            </a:r>
            <a:endParaRPr b="1" sz="600"/>
          </a:p>
        </p:txBody>
      </p:sp>
      <p:sp>
        <p:nvSpPr>
          <p:cNvPr id="228" name="Google Shape;228;p33"/>
          <p:cNvSpPr txBox="1"/>
          <p:nvPr/>
        </p:nvSpPr>
        <p:spPr>
          <a:xfrm>
            <a:off x="7398450" y="1773940"/>
            <a:ext cx="1344900" cy="253200"/>
          </a:xfrm>
          <a:prstGeom prst="rect">
            <a:avLst/>
          </a:prstGeom>
          <a:solidFill>
            <a:srgbClr val="63D2AA">
              <a:alpha val="48530"/>
            </a:srgbClr>
          </a:solidFill>
          <a:ln>
            <a:noFill/>
          </a:ln>
        </p:spPr>
        <p:txBody>
          <a:bodyPr anchorCtr="0" anchor="t" bIns="45725" lIns="45725" spcFirstLastPara="1" rIns="45725" wrap="square" tIns="45725">
            <a:noAutofit/>
          </a:bodyPr>
          <a:lstStyle/>
          <a:p>
            <a:pPr indent="0" lvl="0" marL="0" rtl="0" algn="ctr">
              <a:spcBef>
                <a:spcPts val="0"/>
              </a:spcBef>
              <a:spcAft>
                <a:spcPts val="0"/>
              </a:spcAft>
              <a:buNone/>
            </a:pPr>
            <a:r>
              <a:rPr b="1" lang="es" sz="600"/>
              <a:t>OPTIMIZACIÓN</a:t>
            </a:r>
            <a:endParaRPr b="1" sz="600"/>
          </a:p>
        </p:txBody>
      </p:sp>
      <p:cxnSp>
        <p:nvCxnSpPr>
          <p:cNvPr id="229" name="Google Shape;229;p33"/>
          <p:cNvCxnSpPr/>
          <p:nvPr/>
        </p:nvCxnSpPr>
        <p:spPr>
          <a:xfrm rot="10800000">
            <a:off x="1896556" y="3298679"/>
            <a:ext cx="0" cy="308100"/>
          </a:xfrm>
          <a:prstGeom prst="straightConnector1">
            <a:avLst/>
          </a:prstGeom>
          <a:noFill/>
          <a:ln cap="flat" cmpd="sng" w="9525">
            <a:solidFill>
              <a:srgbClr val="666666"/>
            </a:solidFill>
            <a:prstDash val="solid"/>
            <a:round/>
            <a:headEnd len="med" w="med" type="none"/>
            <a:tailEnd len="med" w="med" type="none"/>
          </a:ln>
        </p:spPr>
      </p:cxnSp>
      <p:sp>
        <p:nvSpPr>
          <p:cNvPr id="230" name="Google Shape;230;p33"/>
          <p:cNvSpPr txBox="1"/>
          <p:nvPr/>
        </p:nvSpPr>
        <p:spPr>
          <a:xfrm>
            <a:off x="1307840" y="3489776"/>
            <a:ext cx="1177500" cy="253200"/>
          </a:xfrm>
          <a:prstGeom prst="rect">
            <a:avLst/>
          </a:prstGeom>
          <a:solidFill>
            <a:srgbClr val="F9CB9C"/>
          </a:solidFill>
          <a:ln>
            <a:noFill/>
          </a:ln>
        </p:spPr>
        <p:txBody>
          <a:bodyPr anchorCtr="0" anchor="t" bIns="45725" lIns="45725" spcFirstLastPara="1" rIns="45725" wrap="square" tIns="45725">
            <a:noAutofit/>
          </a:bodyPr>
          <a:lstStyle/>
          <a:p>
            <a:pPr indent="0" lvl="0" marL="0" rtl="0" algn="ctr">
              <a:spcBef>
                <a:spcPts val="0"/>
              </a:spcBef>
              <a:spcAft>
                <a:spcPts val="0"/>
              </a:spcAft>
              <a:buNone/>
            </a:pPr>
            <a:r>
              <a:rPr b="1" lang="es" sz="600"/>
              <a:t>DESCUBRIMIENTO</a:t>
            </a:r>
            <a:endParaRPr b="1" sz="600"/>
          </a:p>
        </p:txBody>
      </p:sp>
      <p:sp>
        <p:nvSpPr>
          <p:cNvPr id="231" name="Google Shape;231;p33"/>
          <p:cNvSpPr txBox="1"/>
          <p:nvPr/>
        </p:nvSpPr>
        <p:spPr>
          <a:xfrm>
            <a:off x="1307838" y="3743036"/>
            <a:ext cx="1177500" cy="726000"/>
          </a:xfrm>
          <a:prstGeom prst="rect">
            <a:avLst/>
          </a:prstGeom>
          <a:noFill/>
          <a:ln cap="flat" cmpd="sng" w="9525">
            <a:solidFill>
              <a:srgbClr val="F9CB9C"/>
            </a:solidFill>
            <a:prstDash val="solid"/>
            <a:round/>
            <a:headEnd len="sm" w="sm" type="none"/>
            <a:tailEnd len="sm" w="sm" type="none"/>
          </a:ln>
        </p:spPr>
        <p:txBody>
          <a:bodyPr anchorCtr="0" anchor="t" bIns="45725" lIns="45725" spcFirstLastPara="1" rIns="45725" wrap="square" tIns="45725">
            <a:noAutofit/>
          </a:bodyPr>
          <a:lstStyle/>
          <a:p>
            <a:pPr indent="0" lvl="0" marL="0" rtl="0" algn="l">
              <a:lnSpc>
                <a:spcPct val="115000"/>
              </a:lnSpc>
              <a:spcBef>
                <a:spcPts val="0"/>
              </a:spcBef>
              <a:spcAft>
                <a:spcPts val="800"/>
              </a:spcAft>
              <a:buNone/>
            </a:pPr>
            <a:r>
              <a:rPr lang="es" sz="700">
                <a:solidFill>
                  <a:srgbClr val="616161"/>
                </a:solidFill>
                <a:latin typeface="Proxima Nova"/>
                <a:ea typeface="Proxima Nova"/>
                <a:cs typeface="Proxima Nova"/>
                <a:sym typeface="Proxima Nova"/>
              </a:rPr>
              <a:t>Realizar research cualitativo y cuantitativo para poder seguir una metodología basada en datos en las siguientes fases.</a:t>
            </a:r>
            <a:endParaRPr sz="700">
              <a:solidFill>
                <a:srgbClr val="616161"/>
              </a:solidFill>
              <a:latin typeface="Proxima Nova"/>
              <a:ea typeface="Proxima Nova"/>
              <a:cs typeface="Proxima Nova"/>
              <a:sym typeface="Proxima Nova"/>
            </a:endParaRPr>
          </a:p>
        </p:txBody>
      </p:sp>
      <p:cxnSp>
        <p:nvCxnSpPr>
          <p:cNvPr id="232" name="Google Shape;232;p33"/>
          <p:cNvCxnSpPr/>
          <p:nvPr/>
        </p:nvCxnSpPr>
        <p:spPr>
          <a:xfrm rot="10800000">
            <a:off x="3149158" y="2754807"/>
            <a:ext cx="0" cy="308100"/>
          </a:xfrm>
          <a:prstGeom prst="straightConnector1">
            <a:avLst/>
          </a:prstGeom>
          <a:noFill/>
          <a:ln cap="flat" cmpd="sng" w="9525">
            <a:solidFill>
              <a:srgbClr val="666666"/>
            </a:solidFill>
            <a:prstDash val="solid"/>
            <a:round/>
            <a:headEnd len="med" w="med" type="none"/>
            <a:tailEnd len="med" w="med" type="none"/>
          </a:ln>
        </p:spPr>
      </p:cxnSp>
      <p:sp>
        <p:nvSpPr>
          <p:cNvPr id="233" name="Google Shape;233;p33"/>
          <p:cNvSpPr txBox="1"/>
          <p:nvPr/>
        </p:nvSpPr>
        <p:spPr>
          <a:xfrm>
            <a:off x="2560425" y="1858261"/>
            <a:ext cx="1177500" cy="903000"/>
          </a:xfrm>
          <a:prstGeom prst="rect">
            <a:avLst/>
          </a:prstGeom>
          <a:noFill/>
          <a:ln cap="flat" cmpd="sng" w="9525">
            <a:solidFill>
              <a:srgbClr val="F4CCCC"/>
            </a:solidFill>
            <a:prstDash val="solid"/>
            <a:round/>
            <a:headEnd len="sm" w="sm" type="none"/>
            <a:tailEnd len="sm" w="sm" type="none"/>
          </a:ln>
        </p:spPr>
        <p:txBody>
          <a:bodyPr anchorCtr="0" anchor="t" bIns="45725" lIns="45725" spcFirstLastPara="1" rIns="45725" wrap="square" tIns="45725">
            <a:noAutofit/>
          </a:bodyPr>
          <a:lstStyle/>
          <a:p>
            <a:pPr indent="0" lvl="0" marL="0" rtl="0" algn="l">
              <a:lnSpc>
                <a:spcPct val="115000"/>
              </a:lnSpc>
              <a:spcBef>
                <a:spcPts val="0"/>
              </a:spcBef>
              <a:spcAft>
                <a:spcPts val="800"/>
              </a:spcAft>
              <a:buNone/>
            </a:pPr>
            <a:r>
              <a:rPr lang="es" sz="700">
                <a:solidFill>
                  <a:srgbClr val="616161"/>
                </a:solidFill>
                <a:latin typeface="Proxima Nova"/>
                <a:ea typeface="Proxima Nova"/>
                <a:cs typeface="Proxima Nova"/>
                <a:sym typeface="Proxima Nova"/>
              </a:rPr>
              <a:t>Definir la propuesta de valor, alinearla con los objetivos de negocio e identificar las funcionalidades principales del producto.</a:t>
            </a:r>
            <a:endParaRPr sz="700">
              <a:solidFill>
                <a:srgbClr val="616161"/>
              </a:solidFill>
              <a:latin typeface="Proxima Nova"/>
              <a:ea typeface="Proxima Nova"/>
              <a:cs typeface="Proxima Nova"/>
              <a:sym typeface="Proxima Nova"/>
            </a:endParaRPr>
          </a:p>
        </p:txBody>
      </p:sp>
      <p:cxnSp>
        <p:nvCxnSpPr>
          <p:cNvPr id="234" name="Google Shape;234;p33"/>
          <p:cNvCxnSpPr/>
          <p:nvPr/>
        </p:nvCxnSpPr>
        <p:spPr>
          <a:xfrm rot="10800000">
            <a:off x="4410706" y="3292464"/>
            <a:ext cx="0" cy="308100"/>
          </a:xfrm>
          <a:prstGeom prst="straightConnector1">
            <a:avLst/>
          </a:prstGeom>
          <a:noFill/>
          <a:ln cap="flat" cmpd="sng" w="9525">
            <a:solidFill>
              <a:srgbClr val="666666"/>
            </a:solidFill>
            <a:prstDash val="solid"/>
            <a:round/>
            <a:headEnd len="med" w="med" type="none"/>
            <a:tailEnd len="med" w="med" type="none"/>
          </a:ln>
        </p:spPr>
      </p:cxnSp>
      <p:sp>
        <p:nvSpPr>
          <p:cNvPr id="235" name="Google Shape;235;p33"/>
          <p:cNvSpPr txBox="1"/>
          <p:nvPr/>
        </p:nvSpPr>
        <p:spPr>
          <a:xfrm>
            <a:off x="3699775" y="3456874"/>
            <a:ext cx="1344900" cy="253200"/>
          </a:xfrm>
          <a:prstGeom prst="rect">
            <a:avLst/>
          </a:prstGeom>
          <a:solidFill>
            <a:srgbClr val="C27BA0"/>
          </a:solidFill>
          <a:ln>
            <a:noFill/>
          </a:ln>
        </p:spPr>
        <p:txBody>
          <a:bodyPr anchorCtr="0" anchor="t" bIns="45725" lIns="45725" spcFirstLastPara="1" rIns="45725" wrap="square" tIns="45725">
            <a:noAutofit/>
          </a:bodyPr>
          <a:lstStyle/>
          <a:p>
            <a:pPr indent="0" lvl="0" marL="0" rtl="0" algn="ctr">
              <a:spcBef>
                <a:spcPts val="0"/>
              </a:spcBef>
              <a:spcAft>
                <a:spcPts val="0"/>
              </a:spcAft>
              <a:buNone/>
            </a:pPr>
            <a:r>
              <a:rPr b="1" lang="es" sz="600"/>
              <a:t>CONCEPTUALIZACIÓN</a:t>
            </a:r>
            <a:endParaRPr b="1" sz="600"/>
          </a:p>
        </p:txBody>
      </p:sp>
      <p:sp>
        <p:nvSpPr>
          <p:cNvPr id="236" name="Google Shape;236;p33"/>
          <p:cNvSpPr txBox="1"/>
          <p:nvPr/>
        </p:nvSpPr>
        <p:spPr>
          <a:xfrm>
            <a:off x="3699775" y="3710136"/>
            <a:ext cx="1344900" cy="627300"/>
          </a:xfrm>
          <a:prstGeom prst="rect">
            <a:avLst/>
          </a:prstGeom>
          <a:noFill/>
          <a:ln cap="flat" cmpd="sng" w="9525">
            <a:solidFill>
              <a:srgbClr val="D5A6BD"/>
            </a:solidFill>
            <a:prstDash val="solid"/>
            <a:round/>
            <a:headEnd len="sm" w="sm" type="none"/>
            <a:tailEnd len="sm" w="sm" type="none"/>
          </a:ln>
        </p:spPr>
        <p:txBody>
          <a:bodyPr anchorCtr="0" anchor="t" bIns="45725" lIns="45725" spcFirstLastPara="1" rIns="45725" wrap="square" tIns="45725">
            <a:noAutofit/>
          </a:bodyPr>
          <a:lstStyle/>
          <a:p>
            <a:pPr indent="0" lvl="0" marL="0" rtl="0" algn="l">
              <a:lnSpc>
                <a:spcPct val="115000"/>
              </a:lnSpc>
              <a:spcBef>
                <a:spcPts val="0"/>
              </a:spcBef>
              <a:spcAft>
                <a:spcPts val="800"/>
              </a:spcAft>
              <a:buNone/>
            </a:pPr>
            <a:r>
              <a:rPr lang="es" sz="700">
                <a:solidFill>
                  <a:srgbClr val="616161"/>
                </a:solidFill>
                <a:latin typeface="Proxima Nova"/>
                <a:ea typeface="Proxima Nova"/>
                <a:cs typeface="Proxima Nova"/>
                <a:sym typeface="Proxima Nova"/>
              </a:rPr>
              <a:t>Asentar las funcionalidades en un producto/servicio que, con el target definido se pueda validar y corregir.</a:t>
            </a:r>
            <a:endParaRPr sz="700">
              <a:solidFill>
                <a:srgbClr val="616161"/>
              </a:solidFill>
              <a:latin typeface="Proxima Nova"/>
              <a:ea typeface="Proxima Nova"/>
              <a:cs typeface="Proxima Nova"/>
              <a:sym typeface="Proxima Nova"/>
            </a:endParaRPr>
          </a:p>
        </p:txBody>
      </p:sp>
      <p:sp>
        <p:nvSpPr>
          <p:cNvPr id="237" name="Google Shape;237;p33"/>
          <p:cNvSpPr txBox="1"/>
          <p:nvPr/>
        </p:nvSpPr>
        <p:spPr>
          <a:xfrm>
            <a:off x="5085888" y="1963799"/>
            <a:ext cx="1177500" cy="903000"/>
          </a:xfrm>
          <a:prstGeom prst="rect">
            <a:avLst/>
          </a:prstGeom>
          <a:noFill/>
          <a:ln cap="flat" cmpd="sng" w="9525">
            <a:solidFill>
              <a:srgbClr val="C9DAF8"/>
            </a:solidFill>
            <a:prstDash val="solid"/>
            <a:round/>
            <a:headEnd len="sm" w="sm" type="none"/>
            <a:tailEnd len="sm" w="sm" type="none"/>
          </a:ln>
        </p:spPr>
        <p:txBody>
          <a:bodyPr anchorCtr="0" anchor="t" bIns="45725" lIns="45725" spcFirstLastPara="1" rIns="45725" wrap="square" tIns="45725">
            <a:noAutofit/>
          </a:bodyPr>
          <a:lstStyle/>
          <a:p>
            <a:pPr indent="0" lvl="0" marL="0" rtl="0" algn="l">
              <a:lnSpc>
                <a:spcPct val="115000"/>
              </a:lnSpc>
              <a:spcBef>
                <a:spcPts val="0"/>
              </a:spcBef>
              <a:spcAft>
                <a:spcPts val="800"/>
              </a:spcAft>
              <a:buNone/>
            </a:pPr>
            <a:r>
              <a:rPr lang="es" sz="700">
                <a:solidFill>
                  <a:srgbClr val="616161"/>
                </a:solidFill>
                <a:latin typeface="Proxima Nova"/>
                <a:ea typeface="Proxima Nova"/>
                <a:cs typeface="Proxima Nova"/>
                <a:sym typeface="Proxima Nova"/>
              </a:rPr>
              <a:t>Aterrizar las funcionalidades en un elemento viable y coherente que cumpla con las necesidades de los usuarios y del negocio.</a:t>
            </a:r>
            <a:endParaRPr sz="700">
              <a:solidFill>
                <a:srgbClr val="616161"/>
              </a:solidFill>
              <a:latin typeface="Proxima Nova"/>
              <a:ea typeface="Proxima Nova"/>
              <a:cs typeface="Proxima Nova"/>
              <a:sym typeface="Proxima Nova"/>
            </a:endParaRPr>
          </a:p>
        </p:txBody>
      </p:sp>
      <p:cxnSp>
        <p:nvCxnSpPr>
          <p:cNvPr id="238" name="Google Shape;238;p33"/>
          <p:cNvCxnSpPr/>
          <p:nvPr/>
        </p:nvCxnSpPr>
        <p:spPr>
          <a:xfrm rot="10800000">
            <a:off x="5625846" y="2868744"/>
            <a:ext cx="6600" cy="196200"/>
          </a:xfrm>
          <a:prstGeom prst="straightConnector1">
            <a:avLst/>
          </a:prstGeom>
          <a:noFill/>
          <a:ln cap="flat" cmpd="sng" w="9525">
            <a:solidFill>
              <a:srgbClr val="666666"/>
            </a:solidFill>
            <a:prstDash val="solid"/>
            <a:round/>
            <a:headEnd len="med" w="med" type="none"/>
            <a:tailEnd len="med" w="med" type="none"/>
          </a:ln>
        </p:spPr>
      </p:cxnSp>
      <p:cxnSp>
        <p:nvCxnSpPr>
          <p:cNvPr id="239" name="Google Shape;239;p33"/>
          <p:cNvCxnSpPr/>
          <p:nvPr/>
        </p:nvCxnSpPr>
        <p:spPr>
          <a:xfrm rot="10800000">
            <a:off x="6879269" y="3315881"/>
            <a:ext cx="0" cy="190500"/>
          </a:xfrm>
          <a:prstGeom prst="straightConnector1">
            <a:avLst/>
          </a:prstGeom>
          <a:noFill/>
          <a:ln cap="flat" cmpd="sng" w="9525">
            <a:solidFill>
              <a:srgbClr val="666666"/>
            </a:solidFill>
            <a:prstDash val="solid"/>
            <a:round/>
            <a:headEnd len="med" w="med" type="none"/>
            <a:tailEnd len="med" w="med" type="none"/>
          </a:ln>
        </p:spPr>
      </p:cxnSp>
      <p:sp>
        <p:nvSpPr>
          <p:cNvPr id="240" name="Google Shape;240;p33"/>
          <p:cNvSpPr txBox="1"/>
          <p:nvPr/>
        </p:nvSpPr>
        <p:spPr>
          <a:xfrm>
            <a:off x="6297217" y="3748476"/>
            <a:ext cx="1177500" cy="484500"/>
          </a:xfrm>
          <a:prstGeom prst="rect">
            <a:avLst/>
          </a:prstGeom>
          <a:noFill/>
          <a:ln cap="flat" cmpd="sng" w="9525">
            <a:solidFill>
              <a:srgbClr val="D9D2E9"/>
            </a:solidFill>
            <a:prstDash val="solid"/>
            <a:round/>
            <a:headEnd len="sm" w="sm" type="none"/>
            <a:tailEnd len="sm" w="sm" type="none"/>
          </a:ln>
        </p:spPr>
        <p:txBody>
          <a:bodyPr anchorCtr="0" anchor="t" bIns="45725" lIns="45725" spcFirstLastPara="1" rIns="45725" wrap="square" tIns="45725">
            <a:noAutofit/>
          </a:bodyPr>
          <a:lstStyle/>
          <a:p>
            <a:pPr indent="0" lvl="0" marL="0" rtl="0" algn="l">
              <a:lnSpc>
                <a:spcPct val="115000"/>
              </a:lnSpc>
              <a:spcBef>
                <a:spcPts val="0"/>
              </a:spcBef>
              <a:spcAft>
                <a:spcPts val="800"/>
              </a:spcAft>
              <a:buNone/>
            </a:pPr>
            <a:r>
              <a:rPr lang="es" sz="700">
                <a:solidFill>
                  <a:srgbClr val="616161"/>
                </a:solidFill>
                <a:latin typeface="Proxima Nova"/>
                <a:ea typeface="Proxima Nova"/>
                <a:cs typeface="Proxima Nova"/>
                <a:sym typeface="Proxima Nova"/>
              </a:rPr>
              <a:t>Articular la definición y diseño realizados.</a:t>
            </a:r>
            <a:endParaRPr sz="700">
              <a:solidFill>
                <a:srgbClr val="616161"/>
              </a:solidFill>
              <a:latin typeface="Proxima Nova"/>
              <a:ea typeface="Proxima Nova"/>
              <a:cs typeface="Proxima Nova"/>
              <a:sym typeface="Proxima Nova"/>
            </a:endParaRPr>
          </a:p>
        </p:txBody>
      </p:sp>
      <p:sp>
        <p:nvSpPr>
          <p:cNvPr id="241" name="Google Shape;241;p33"/>
          <p:cNvSpPr txBox="1"/>
          <p:nvPr/>
        </p:nvSpPr>
        <p:spPr>
          <a:xfrm>
            <a:off x="7398450" y="2027674"/>
            <a:ext cx="1344900" cy="726000"/>
          </a:xfrm>
          <a:prstGeom prst="rect">
            <a:avLst/>
          </a:prstGeom>
          <a:noFill/>
          <a:ln cap="flat" cmpd="sng" w="9525">
            <a:solidFill>
              <a:srgbClr val="63D2AA"/>
            </a:solidFill>
            <a:prstDash val="solid"/>
            <a:round/>
            <a:headEnd len="sm" w="sm" type="none"/>
            <a:tailEnd len="sm" w="sm" type="none"/>
          </a:ln>
        </p:spPr>
        <p:txBody>
          <a:bodyPr anchorCtr="0" anchor="t" bIns="45725" lIns="45725" spcFirstLastPara="1" rIns="45725" wrap="square" tIns="45725">
            <a:noAutofit/>
          </a:bodyPr>
          <a:lstStyle/>
          <a:p>
            <a:pPr indent="0" lvl="0" marL="0" rtl="0" algn="l">
              <a:lnSpc>
                <a:spcPct val="115000"/>
              </a:lnSpc>
              <a:spcBef>
                <a:spcPts val="0"/>
              </a:spcBef>
              <a:spcAft>
                <a:spcPts val="800"/>
              </a:spcAft>
              <a:buNone/>
            </a:pPr>
            <a:r>
              <a:rPr lang="es" sz="700">
                <a:solidFill>
                  <a:srgbClr val="616161"/>
                </a:solidFill>
                <a:latin typeface="Proxima Nova"/>
                <a:ea typeface="Proxima Nova"/>
                <a:cs typeface="Proxima Nova"/>
                <a:sym typeface="Proxima Nova"/>
              </a:rPr>
              <a:t>Realizar ampliaciones, correcciones y mejoras en la solución basándose en datos o nuevos requisitos.</a:t>
            </a:r>
            <a:endParaRPr sz="700">
              <a:solidFill>
                <a:srgbClr val="616161"/>
              </a:solidFill>
              <a:latin typeface="Proxima Nova"/>
              <a:ea typeface="Proxima Nova"/>
              <a:cs typeface="Proxima Nova"/>
              <a:sym typeface="Proxima Nova"/>
            </a:endParaRPr>
          </a:p>
        </p:txBody>
      </p:sp>
      <p:cxnSp>
        <p:nvCxnSpPr>
          <p:cNvPr id="242" name="Google Shape;242;p33"/>
          <p:cNvCxnSpPr/>
          <p:nvPr/>
        </p:nvCxnSpPr>
        <p:spPr>
          <a:xfrm rot="10800000">
            <a:off x="8126314" y="2754821"/>
            <a:ext cx="0" cy="308100"/>
          </a:xfrm>
          <a:prstGeom prst="straightConnector1">
            <a:avLst/>
          </a:prstGeom>
          <a:noFill/>
          <a:ln cap="flat" cmpd="sng" w="9525">
            <a:solidFill>
              <a:srgbClr val="666666"/>
            </a:solidFill>
            <a:prstDash val="solid"/>
            <a:round/>
            <a:headEnd len="med" w="med" type="none"/>
            <a:tailEnd len="med" w="med" type="none"/>
          </a:ln>
        </p:spPr>
      </p:cxnSp>
      <p:sp>
        <p:nvSpPr>
          <p:cNvPr id="243" name="Google Shape;243;p33"/>
          <p:cNvSpPr/>
          <p:nvPr/>
        </p:nvSpPr>
        <p:spPr>
          <a:xfrm>
            <a:off x="0" y="-82039"/>
            <a:ext cx="1194300" cy="710700"/>
          </a:xfrm>
          <a:prstGeom prst="rect">
            <a:avLst/>
          </a:prstGeom>
          <a:solidFill>
            <a:srgbClr val="F1090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44" name="Google Shape;244;p33"/>
          <p:cNvSpPr txBox="1"/>
          <p:nvPr/>
        </p:nvSpPr>
        <p:spPr>
          <a:xfrm>
            <a:off x="514350" y="100075"/>
            <a:ext cx="8457000" cy="5286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3500"/>
              <a:buFont typeface="Arial"/>
              <a:buNone/>
            </a:pPr>
            <a:r>
              <a:rPr b="1" lang="es" sz="3500">
                <a:solidFill>
                  <a:srgbClr val="231F1D"/>
                </a:solidFill>
              </a:rPr>
              <a:t>Surge de una idea</a:t>
            </a:r>
            <a:endParaRPr b="0" i="0" sz="700" u="none" cap="none" strike="noStrike">
              <a:solidFill>
                <a:srgbClr val="000000"/>
              </a:solidFill>
              <a:latin typeface="Arial"/>
              <a:ea typeface="Arial"/>
              <a:cs typeface="Arial"/>
              <a:sym typeface="Arial"/>
            </a:endParaRPr>
          </a:p>
        </p:txBody>
      </p:sp>
      <p:sp>
        <p:nvSpPr>
          <p:cNvPr id="245" name="Google Shape;245;p33"/>
          <p:cNvSpPr/>
          <p:nvPr/>
        </p:nvSpPr>
        <p:spPr>
          <a:xfrm>
            <a:off x="1469575" y="956200"/>
            <a:ext cx="7674300" cy="4187400"/>
          </a:xfrm>
          <a:prstGeom prst="rect">
            <a:avLst/>
          </a:prstGeom>
          <a:solidFill>
            <a:srgbClr val="FFFFFF">
              <a:alpha val="8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3"/>
          <p:cNvSpPr/>
          <p:nvPr/>
        </p:nvSpPr>
        <p:spPr>
          <a:xfrm>
            <a:off x="863575" y="3077375"/>
            <a:ext cx="606000" cy="1826700"/>
          </a:xfrm>
          <a:prstGeom prst="rect">
            <a:avLst/>
          </a:prstGeom>
          <a:solidFill>
            <a:srgbClr val="FFFFFF">
              <a:alpha val="8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34"/>
          <p:cNvPicPr preferRelativeResize="0"/>
          <p:nvPr/>
        </p:nvPicPr>
        <p:blipFill rotWithShape="1">
          <a:blip r:embed="rId3">
            <a:alphaModFix/>
          </a:blip>
          <a:srcRect b="13651" l="0" r="0" t="0"/>
          <a:stretch/>
        </p:blipFill>
        <p:spPr>
          <a:xfrm>
            <a:off x="0" y="4889588"/>
            <a:ext cx="1141838" cy="253913"/>
          </a:xfrm>
          <a:prstGeom prst="rect">
            <a:avLst/>
          </a:prstGeom>
          <a:noFill/>
          <a:ln>
            <a:noFill/>
          </a:ln>
        </p:spPr>
      </p:pic>
      <p:sp>
        <p:nvSpPr>
          <p:cNvPr id="252" name="Google Shape;252;p34"/>
          <p:cNvSpPr/>
          <p:nvPr/>
        </p:nvSpPr>
        <p:spPr>
          <a:xfrm>
            <a:off x="0" y="-82039"/>
            <a:ext cx="1194300" cy="710700"/>
          </a:xfrm>
          <a:prstGeom prst="rect">
            <a:avLst/>
          </a:prstGeom>
          <a:solidFill>
            <a:srgbClr val="F1090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53" name="Google Shape;253;p34"/>
          <p:cNvSpPr txBox="1"/>
          <p:nvPr/>
        </p:nvSpPr>
        <p:spPr>
          <a:xfrm>
            <a:off x="514350" y="100075"/>
            <a:ext cx="8457000" cy="5286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3500"/>
              <a:buFont typeface="Arial"/>
              <a:buNone/>
            </a:pPr>
            <a:r>
              <a:rPr b="1" lang="es" sz="3500">
                <a:solidFill>
                  <a:srgbClr val="231F1D"/>
                </a:solidFill>
              </a:rPr>
              <a:t>¿Esta idea cumple con el objetivo?</a:t>
            </a:r>
            <a:endParaRPr b="0" i="0" sz="700" u="none" cap="none" strike="noStrike">
              <a:solidFill>
                <a:srgbClr val="000000"/>
              </a:solidFill>
              <a:latin typeface="Arial"/>
              <a:ea typeface="Arial"/>
              <a:cs typeface="Arial"/>
              <a:sym typeface="Arial"/>
            </a:endParaRPr>
          </a:p>
        </p:txBody>
      </p:sp>
      <p:sp>
        <p:nvSpPr>
          <p:cNvPr id="254" name="Google Shape;254;p34"/>
          <p:cNvSpPr txBox="1"/>
          <p:nvPr/>
        </p:nvSpPr>
        <p:spPr>
          <a:xfrm>
            <a:off x="2718150" y="1529425"/>
            <a:ext cx="3707700" cy="1915200"/>
          </a:xfrm>
          <a:prstGeom prst="rect">
            <a:avLst/>
          </a:prstGeom>
          <a:no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None/>
            </a:pPr>
            <a:r>
              <a:rPr lang="es">
                <a:solidFill>
                  <a:schemeClr val="dk1"/>
                </a:solidFill>
                <a:highlight>
                  <a:schemeClr val="lt1"/>
                </a:highlight>
                <a:latin typeface="Poppins Light"/>
                <a:ea typeface="Poppins Light"/>
                <a:cs typeface="Poppins Light"/>
                <a:sym typeface="Poppins Light"/>
              </a:rPr>
              <a:t>Un producto o servicio que haga feliz a los usuarios. </a:t>
            </a:r>
            <a:endParaRPr>
              <a:solidFill>
                <a:schemeClr val="dk1"/>
              </a:solidFill>
              <a:highlight>
                <a:schemeClr val="lt1"/>
              </a:highlight>
              <a:latin typeface="Poppins Light"/>
              <a:ea typeface="Poppins Light"/>
              <a:cs typeface="Poppins Light"/>
              <a:sym typeface="Poppins Light"/>
            </a:endParaRPr>
          </a:p>
          <a:p>
            <a:pPr indent="0" lvl="0" marL="0" marR="0" rtl="0" algn="ctr">
              <a:lnSpc>
                <a:spcPct val="100000"/>
              </a:lnSpc>
              <a:spcBef>
                <a:spcPts val="0"/>
              </a:spcBef>
              <a:spcAft>
                <a:spcPts val="0"/>
              </a:spcAft>
              <a:buNone/>
            </a:pPr>
            <a:r>
              <a:t/>
            </a:r>
            <a:endParaRPr>
              <a:solidFill>
                <a:schemeClr val="dk1"/>
              </a:solidFill>
              <a:highlight>
                <a:schemeClr val="lt1"/>
              </a:highlight>
              <a:latin typeface="Poppins Light"/>
              <a:ea typeface="Poppins Light"/>
              <a:cs typeface="Poppins Light"/>
              <a:sym typeface="Poppins Light"/>
            </a:endParaRPr>
          </a:p>
          <a:p>
            <a:pPr indent="0" lvl="0" marL="0" marR="0" rtl="0" algn="ctr">
              <a:lnSpc>
                <a:spcPct val="100000"/>
              </a:lnSpc>
              <a:spcBef>
                <a:spcPts val="0"/>
              </a:spcBef>
              <a:spcAft>
                <a:spcPts val="0"/>
              </a:spcAft>
              <a:buNone/>
            </a:pPr>
            <a:r>
              <a:rPr lang="es">
                <a:solidFill>
                  <a:schemeClr val="dk1"/>
                </a:solidFill>
                <a:highlight>
                  <a:schemeClr val="lt1"/>
                </a:highlight>
                <a:latin typeface="Poppins Light"/>
                <a:ea typeface="Poppins Light"/>
                <a:cs typeface="Poppins Light"/>
                <a:sym typeface="Poppins Light"/>
              </a:rPr>
              <a:t>…</a:t>
            </a:r>
            <a:endParaRPr>
              <a:solidFill>
                <a:schemeClr val="dk1"/>
              </a:solidFill>
              <a:highlight>
                <a:schemeClr val="lt1"/>
              </a:highlight>
              <a:latin typeface="Poppins Light"/>
              <a:ea typeface="Poppins Light"/>
              <a:cs typeface="Poppins Light"/>
              <a:sym typeface="Poppins Light"/>
            </a:endParaRPr>
          </a:p>
          <a:p>
            <a:pPr indent="0" lvl="0" marL="0" marR="0" rtl="0" algn="ctr">
              <a:lnSpc>
                <a:spcPct val="100000"/>
              </a:lnSpc>
              <a:spcBef>
                <a:spcPts val="0"/>
              </a:spcBef>
              <a:spcAft>
                <a:spcPts val="0"/>
              </a:spcAft>
              <a:buNone/>
            </a:pPr>
            <a:r>
              <a:t/>
            </a:r>
            <a:endParaRPr>
              <a:solidFill>
                <a:schemeClr val="dk1"/>
              </a:solidFill>
              <a:highlight>
                <a:schemeClr val="lt1"/>
              </a:highlight>
              <a:latin typeface="Poppins Light"/>
              <a:ea typeface="Poppins Light"/>
              <a:cs typeface="Poppins Light"/>
              <a:sym typeface="Poppins Light"/>
            </a:endParaRPr>
          </a:p>
          <a:p>
            <a:pPr indent="0" lvl="0" marL="0" marR="0" rtl="0" algn="ctr">
              <a:lnSpc>
                <a:spcPct val="100000"/>
              </a:lnSpc>
              <a:spcBef>
                <a:spcPts val="0"/>
              </a:spcBef>
              <a:spcAft>
                <a:spcPts val="0"/>
              </a:spcAft>
              <a:buNone/>
            </a:pPr>
            <a:r>
              <a:rPr lang="es">
                <a:solidFill>
                  <a:schemeClr val="dk1"/>
                </a:solidFill>
                <a:highlight>
                  <a:schemeClr val="lt1"/>
                </a:highlight>
                <a:latin typeface="Poppins Light"/>
                <a:ea typeface="Poppins Light"/>
                <a:cs typeface="Poppins Light"/>
                <a:sym typeface="Poppins Light"/>
              </a:rPr>
              <a:t>Y que nos paguen por ello</a:t>
            </a:r>
            <a:endParaRPr>
              <a:solidFill>
                <a:schemeClr val="dk1"/>
              </a:solidFill>
              <a:highlight>
                <a:schemeClr val="lt1"/>
              </a:highlight>
              <a:latin typeface="Poppins Light"/>
              <a:ea typeface="Poppins Light"/>
              <a:cs typeface="Poppins Light"/>
              <a:sym typeface="Poppins Light"/>
            </a:endParaRPr>
          </a:p>
          <a:p>
            <a:pPr indent="0" lvl="0" marL="0" rtl="0" algn="ctr">
              <a:spcBef>
                <a:spcPts val="0"/>
              </a:spcBef>
              <a:spcAft>
                <a:spcPts val="0"/>
              </a:spcAft>
              <a:buClr>
                <a:schemeClr val="dk1"/>
              </a:buClr>
              <a:buSzPts val="1100"/>
              <a:buFont typeface="Arial"/>
              <a:buNone/>
            </a:pPr>
            <a:r>
              <a:rPr lang="es">
                <a:solidFill>
                  <a:schemeClr val="dk1"/>
                </a:solidFill>
                <a:highlight>
                  <a:schemeClr val="lt1"/>
                </a:highlight>
                <a:latin typeface="Poppins Light"/>
                <a:ea typeface="Poppins Light"/>
                <a:cs typeface="Poppins Light"/>
                <a:sym typeface="Poppins Light"/>
              </a:rPr>
              <a:t>…</a:t>
            </a:r>
            <a:endParaRPr>
              <a:solidFill>
                <a:schemeClr val="dk1"/>
              </a:solidFill>
              <a:highlight>
                <a:schemeClr val="lt1"/>
              </a:highlight>
              <a:latin typeface="Poppins Light"/>
              <a:ea typeface="Poppins Light"/>
              <a:cs typeface="Poppins Light"/>
              <a:sym typeface="Poppins Light"/>
            </a:endParaRPr>
          </a:p>
          <a:p>
            <a:pPr indent="0" lvl="0" marL="0" rtl="0" algn="ctr">
              <a:spcBef>
                <a:spcPts val="0"/>
              </a:spcBef>
              <a:spcAft>
                <a:spcPts val="0"/>
              </a:spcAft>
              <a:buClr>
                <a:schemeClr val="dk1"/>
              </a:buClr>
              <a:buSzPts val="1100"/>
              <a:buFont typeface="Arial"/>
              <a:buNone/>
            </a:pPr>
            <a:r>
              <a:t/>
            </a:r>
            <a:endParaRPr>
              <a:solidFill>
                <a:schemeClr val="dk1"/>
              </a:solidFill>
              <a:highlight>
                <a:schemeClr val="lt1"/>
              </a:highlight>
              <a:latin typeface="Poppins Light"/>
              <a:ea typeface="Poppins Light"/>
              <a:cs typeface="Poppins Light"/>
              <a:sym typeface="Poppins Light"/>
            </a:endParaRPr>
          </a:p>
          <a:p>
            <a:pPr indent="0" lvl="0" marL="0" rtl="0" algn="ctr">
              <a:spcBef>
                <a:spcPts val="0"/>
              </a:spcBef>
              <a:spcAft>
                <a:spcPts val="0"/>
              </a:spcAft>
              <a:buClr>
                <a:schemeClr val="dk1"/>
              </a:buClr>
              <a:buSzPts val="1100"/>
              <a:buFont typeface="Arial"/>
              <a:buNone/>
            </a:pPr>
            <a:r>
              <a:rPr lang="es">
                <a:solidFill>
                  <a:schemeClr val="dk1"/>
                </a:solidFill>
                <a:highlight>
                  <a:schemeClr val="lt1"/>
                </a:highlight>
                <a:latin typeface="Poppins Light"/>
                <a:ea typeface="Poppins Light"/>
                <a:cs typeface="Poppins Light"/>
                <a:sym typeface="Poppins Light"/>
              </a:rPr>
              <a:t>Y que negocio crea en ello.</a:t>
            </a:r>
            <a:endParaRPr>
              <a:solidFill>
                <a:schemeClr val="dk1"/>
              </a:solidFill>
              <a:highlight>
                <a:schemeClr val="lt1"/>
              </a:highlight>
              <a:latin typeface="Poppins Light"/>
              <a:ea typeface="Poppins Light"/>
              <a:cs typeface="Poppins Light"/>
              <a:sym typeface="Poppins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